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707" r:id="rId2"/>
    <p:sldId id="3062" r:id="rId3"/>
    <p:sldId id="3585" r:id="rId4"/>
    <p:sldId id="3068" r:id="rId5"/>
    <p:sldId id="3222" r:id="rId6"/>
    <p:sldId id="3813" r:id="rId7"/>
    <p:sldId id="3832" r:id="rId8"/>
    <p:sldId id="3831" r:id="rId9"/>
    <p:sldId id="3830" r:id="rId10"/>
    <p:sldId id="3802" r:id="rId11"/>
    <p:sldId id="3804" r:id="rId12"/>
    <p:sldId id="3501" r:id="rId13"/>
    <p:sldId id="3833" r:id="rId14"/>
    <p:sldId id="3792" r:id="rId15"/>
    <p:sldId id="3834" r:id="rId16"/>
    <p:sldId id="3817" r:id="rId17"/>
    <p:sldId id="3835" r:id="rId18"/>
    <p:sldId id="3836" r:id="rId19"/>
    <p:sldId id="3837" r:id="rId20"/>
    <p:sldId id="3838" r:id="rId21"/>
    <p:sldId id="3810" r:id="rId22"/>
    <p:sldId id="3839" r:id="rId23"/>
    <p:sldId id="2846" r:id="rId2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BC8F00"/>
    <a:srgbClr val="FCFCE8"/>
    <a:srgbClr val="DED920"/>
    <a:srgbClr val="FAFBF3"/>
    <a:srgbClr val="FFE7EF"/>
    <a:srgbClr val="F9EBF7"/>
    <a:srgbClr val="F7F7F7"/>
    <a:srgbClr val="FFFFFF"/>
    <a:srgbClr val="BFB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2A98E-7456-43C4-8F05-3D5F9769BA41}" v="1145" dt="2026-09-16T23:35:24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164" autoAdjust="0"/>
  </p:normalViewPr>
  <p:slideViewPr>
    <p:cSldViewPr snapToGrid="0">
      <p:cViewPr varScale="1">
        <p:scale>
          <a:sx n="68" d="100"/>
          <a:sy n="68" d="100"/>
        </p:scale>
        <p:origin x="405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olfo Napoleón Flores Mtz." userId="794464db717f3dad" providerId="LiveId" clId="{2E1A7E71-C215-412A-9ACC-B8660FD45B69}"/>
    <pc:docChg chg="undo redo custSel addSld delSld modSld sldOrd modMainMaster">
      <pc:chgData name="Adolfo Napoleón Flores Mtz." userId="794464db717f3dad" providerId="LiveId" clId="{2E1A7E71-C215-412A-9ACC-B8660FD45B69}" dt="2026-09-16T23:38:16.114" v="25093" actId="47"/>
      <pc:docMkLst>
        <pc:docMk/>
      </pc:docMkLst>
      <pc:sldChg chg="del">
        <pc:chgData name="Adolfo Napoleón Flores Mtz." userId="794464db717f3dad" providerId="LiveId" clId="{2E1A7E71-C215-412A-9ACC-B8660FD45B69}" dt="2026-09-16T03:56:32.646" v="22333" actId="47"/>
        <pc:sldMkLst>
          <pc:docMk/>
          <pc:sldMk cId="1153881561" sldId="280"/>
        </pc:sldMkLst>
      </pc:sldChg>
      <pc:sldChg chg="addSp modSp mod modAnim">
        <pc:chgData name="Adolfo Napoleón Flores Mtz." userId="794464db717f3dad" providerId="LiveId" clId="{2E1A7E71-C215-412A-9ACC-B8660FD45B69}" dt="2026-09-16T00:36:40.304" v="20805" actId="113"/>
        <pc:sldMkLst>
          <pc:docMk/>
          <pc:sldMk cId="2408264796" sldId="3062"/>
        </pc:sldMkLst>
        <pc:spChg chg="add mod">
          <ac:chgData name="Adolfo Napoleón Flores Mtz." userId="794464db717f3dad" providerId="LiveId" clId="{2E1A7E71-C215-412A-9ACC-B8660FD45B69}" dt="2026-09-16T00:36:04.913" v="20802" actId="14100"/>
          <ac:spMkLst>
            <pc:docMk/>
            <pc:sldMk cId="2408264796" sldId="3062"/>
            <ac:spMk id="2" creationId="{9B684070-8B19-2B23-F0F4-EECCF75226BF}"/>
          </ac:spMkLst>
        </pc:spChg>
        <pc:spChg chg="mod">
          <ac:chgData name="Adolfo Napoleón Flores Mtz." userId="794464db717f3dad" providerId="LiveId" clId="{2E1A7E71-C215-412A-9ACC-B8660FD45B69}" dt="2026-09-16T00:36:40.304" v="20805" actId="113"/>
          <ac:spMkLst>
            <pc:docMk/>
            <pc:sldMk cId="2408264796" sldId="3062"/>
            <ac:spMk id="5" creationId="{160BD954-9C73-8AE5-5E09-36B75768B55D}"/>
          </ac:spMkLst>
        </pc:spChg>
        <pc:spChg chg="mod">
          <ac:chgData name="Adolfo Napoleón Flores Mtz." userId="794464db717f3dad" providerId="LiveId" clId="{2E1A7E71-C215-412A-9ACC-B8660FD45B69}" dt="2026-09-16T00:33:41.008" v="20745" actId="1035"/>
          <ac:spMkLst>
            <pc:docMk/>
            <pc:sldMk cId="2408264796" sldId="3062"/>
            <ac:spMk id="9" creationId="{D0CB0E8E-380D-F290-781A-62F81C22B97B}"/>
          </ac:spMkLst>
        </pc:spChg>
        <pc:picChg chg="mod">
          <ac:chgData name="Adolfo Napoleón Flores Mtz." userId="794464db717f3dad" providerId="LiveId" clId="{2E1A7E71-C215-412A-9ACC-B8660FD45B69}" dt="2026-09-16T00:30:05.653" v="20674" actId="1038"/>
          <ac:picMkLst>
            <pc:docMk/>
            <pc:sldMk cId="2408264796" sldId="3062"/>
            <ac:picMk id="4" creationId="{8B0896D3-43BC-BD24-FC0D-E83BB7F92113}"/>
          </ac:picMkLst>
        </pc:picChg>
      </pc:sldChg>
      <pc:sldChg chg="addSp delSp modSp mod delAnim modAnim">
        <pc:chgData name="Adolfo Napoleón Flores Mtz." userId="794464db717f3dad" providerId="LiveId" clId="{2E1A7E71-C215-412A-9ACC-B8660FD45B69}" dt="2026-09-16T01:43:50.816" v="21480" actId="1036"/>
        <pc:sldMkLst>
          <pc:docMk/>
          <pc:sldMk cId="134497068" sldId="3222"/>
        </pc:sldMkLst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2" creationId="{7364F774-D720-D862-F7CC-E880D514A40A}"/>
          </ac:spMkLst>
        </pc:spChg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3" creationId="{2ADB7F3E-1C3E-E624-37C4-41AA156F5BD0}"/>
          </ac:spMkLst>
        </pc:spChg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4" creationId="{44C71C88-E518-EAF6-2BC8-CB875D061E28}"/>
          </ac:spMkLst>
        </pc:spChg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6" creationId="{6D29CFE1-46AF-8CA2-B090-501F9571C325}"/>
          </ac:spMkLst>
        </pc:spChg>
        <pc:spChg chg="add mod">
          <ac:chgData name="Adolfo Napoleón Flores Mtz." userId="794464db717f3dad" providerId="LiveId" clId="{2E1A7E71-C215-412A-9ACC-B8660FD45B69}" dt="2026-09-16T01:43:44.856" v="21470" actId="1035"/>
          <ac:spMkLst>
            <pc:docMk/>
            <pc:sldMk cId="134497068" sldId="3222"/>
            <ac:spMk id="7" creationId="{2E7F65D4-E80E-70E0-865D-68A252D8E90C}"/>
          </ac:spMkLst>
        </pc:spChg>
        <pc:spChg chg="mod">
          <ac:chgData name="Adolfo Napoleón Flores Mtz." userId="794464db717f3dad" providerId="LiveId" clId="{2E1A7E71-C215-412A-9ACC-B8660FD45B69}" dt="2026-09-16T01:43:18.233" v="21435" actId="255"/>
          <ac:spMkLst>
            <pc:docMk/>
            <pc:sldMk cId="134497068" sldId="3222"/>
            <ac:spMk id="8" creationId="{1AA0404D-5756-0822-4803-D01E96A530C7}"/>
          </ac:spMkLst>
        </pc:spChg>
        <pc:spChg chg="mod">
          <ac:chgData name="Adolfo Napoleón Flores Mtz." userId="794464db717f3dad" providerId="LiveId" clId="{2E1A7E71-C215-412A-9ACC-B8660FD45B69}" dt="2026-09-16T01:43:01.126" v="21415" actId="14100"/>
          <ac:spMkLst>
            <pc:docMk/>
            <pc:sldMk cId="134497068" sldId="3222"/>
            <ac:spMk id="9" creationId="{D0CB0E8E-380D-F290-781A-62F81C22B97B}"/>
          </ac:spMkLst>
        </pc:spChg>
        <pc:spChg chg="add mod">
          <ac:chgData name="Adolfo Napoleón Flores Mtz." userId="794464db717f3dad" providerId="LiveId" clId="{2E1A7E71-C215-412A-9ACC-B8660FD45B69}" dt="2026-09-16T01:43:44.856" v="21470" actId="1035"/>
          <ac:spMkLst>
            <pc:docMk/>
            <pc:sldMk cId="134497068" sldId="3222"/>
            <ac:spMk id="10" creationId="{365DA7B4-2950-A61D-FC0F-F9E990C3D294}"/>
          </ac:spMkLst>
        </pc:spChg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11" creationId="{9FD29162-9D2D-AD40-BF79-54B5B6214845}"/>
          </ac:spMkLst>
        </pc:spChg>
        <pc:spChg chg="del">
          <ac:chgData name="Adolfo Napoleón Flores Mtz." userId="794464db717f3dad" providerId="LiveId" clId="{2E1A7E71-C215-412A-9ACC-B8660FD45B69}" dt="2026-09-16T01:31:12.385" v="21044" actId="478"/>
          <ac:spMkLst>
            <pc:docMk/>
            <pc:sldMk cId="134497068" sldId="3222"/>
            <ac:spMk id="15" creationId="{BD23A41B-0FAE-131C-E817-7F63B3250B93}"/>
          </ac:spMkLst>
        </pc:spChg>
        <pc:spChg chg="add mod">
          <ac:chgData name="Adolfo Napoleón Flores Mtz." userId="794464db717f3dad" providerId="LiveId" clId="{2E1A7E71-C215-412A-9ACC-B8660FD45B69}" dt="2026-09-16T01:43:44.856" v="21470" actId="1035"/>
          <ac:spMkLst>
            <pc:docMk/>
            <pc:sldMk cId="134497068" sldId="3222"/>
            <ac:spMk id="18" creationId="{BAD32C58-6AED-9C73-5F04-2613856150CB}"/>
          </ac:spMkLst>
        </pc:spChg>
        <pc:grpChg chg="del">
          <ac:chgData name="Adolfo Napoleón Flores Mtz." userId="794464db717f3dad" providerId="LiveId" clId="{2E1A7E71-C215-412A-9ACC-B8660FD45B69}" dt="2026-09-16T01:31:12.385" v="21044" actId="478"/>
          <ac:grpSpMkLst>
            <pc:docMk/>
            <pc:sldMk cId="134497068" sldId="3222"/>
            <ac:grpSpMk id="25" creationId="{38628C92-94C0-447E-CA16-4A68421C2208}"/>
          </ac:grpSpMkLst>
        </pc:grpChg>
        <pc:grpChg chg="del">
          <ac:chgData name="Adolfo Napoleón Flores Mtz." userId="794464db717f3dad" providerId="LiveId" clId="{2E1A7E71-C215-412A-9ACC-B8660FD45B69}" dt="2026-09-16T01:31:12.385" v="21044" actId="478"/>
          <ac:grpSpMkLst>
            <pc:docMk/>
            <pc:sldMk cId="134497068" sldId="3222"/>
            <ac:grpSpMk id="50" creationId="{7F12B4BF-9810-E8B9-6E6C-CC5E1A00C8AC}"/>
          </ac:grpSpMkLst>
        </pc:grpChg>
        <pc:grpChg chg="del">
          <ac:chgData name="Adolfo Napoleón Flores Mtz." userId="794464db717f3dad" providerId="LiveId" clId="{2E1A7E71-C215-412A-9ACC-B8660FD45B69}" dt="2026-09-16T01:31:12.385" v="21044" actId="478"/>
          <ac:grpSpMkLst>
            <pc:docMk/>
            <pc:sldMk cId="134497068" sldId="3222"/>
            <ac:grpSpMk id="51" creationId="{ECB58692-B8B1-1027-5143-5672E2FA65A0}"/>
          </ac:grpSpMkLst>
        </pc:grpChg>
        <pc:picChg chg="del">
          <ac:chgData name="Adolfo Napoleón Flores Mtz." userId="794464db717f3dad" providerId="LiveId" clId="{2E1A7E71-C215-412A-9ACC-B8660FD45B69}" dt="2026-09-16T01:31:12.385" v="21044" actId="478"/>
          <ac:picMkLst>
            <pc:docMk/>
            <pc:sldMk cId="134497068" sldId="3222"/>
            <ac:picMk id="5" creationId="{F5C0B85B-FC5A-46D8-0FA6-A6F48AB2B015}"/>
          </ac:picMkLst>
        </pc:picChg>
        <pc:picChg chg="mod">
          <ac:chgData name="Adolfo Napoleón Flores Mtz." userId="794464db717f3dad" providerId="LiveId" clId="{2E1A7E71-C215-412A-9ACC-B8660FD45B69}" dt="2026-09-16T01:43:31.047" v="21460" actId="1038"/>
          <ac:picMkLst>
            <pc:docMk/>
            <pc:sldMk cId="134497068" sldId="3222"/>
            <ac:picMk id="13" creationId="{56D7B3E5-372E-4E0C-B20B-322A06511A94}"/>
          </ac:picMkLst>
        </pc:picChg>
        <pc:picChg chg="add mod">
          <ac:chgData name="Adolfo Napoleón Flores Mtz." userId="794464db717f3dad" providerId="LiveId" clId="{2E1A7E71-C215-412A-9ACC-B8660FD45B69}" dt="2026-09-16T01:43:44.856" v="21470" actId="1035"/>
          <ac:picMkLst>
            <pc:docMk/>
            <pc:sldMk cId="134497068" sldId="3222"/>
            <ac:picMk id="14" creationId="{BA45C3ED-C84D-40F2-7EC6-E1759E57CC2E}"/>
          </ac:picMkLst>
        </pc:picChg>
        <pc:picChg chg="add mod">
          <ac:chgData name="Adolfo Napoleón Flores Mtz." userId="794464db717f3dad" providerId="LiveId" clId="{2E1A7E71-C215-412A-9ACC-B8660FD45B69}" dt="2026-09-16T01:43:50.816" v="21480" actId="1036"/>
          <ac:picMkLst>
            <pc:docMk/>
            <pc:sldMk cId="134497068" sldId="3222"/>
            <ac:picMk id="20" creationId="{C7CE45DE-00B0-FFD9-1C1C-459BB5434CAD}"/>
          </ac:picMkLst>
        </pc:picChg>
      </pc:sldChg>
      <pc:sldChg chg="addSp delSp modSp add del mod delAnim modAnim">
        <pc:chgData name="Adolfo Napoleón Flores Mtz." userId="794464db717f3dad" providerId="LiveId" clId="{2E1A7E71-C215-412A-9ACC-B8660FD45B69}" dt="2026-09-16T03:59:51.638" v="22353" actId="47"/>
        <pc:sldMkLst>
          <pc:docMk/>
          <pc:sldMk cId="3659533022" sldId="3278"/>
        </pc:sldMkLst>
      </pc:sldChg>
      <pc:sldChg chg="delSp del mod delAnim">
        <pc:chgData name="Adolfo Napoleón Flores Mtz." userId="794464db717f3dad" providerId="LiveId" clId="{2E1A7E71-C215-412A-9ACC-B8660FD45B69}" dt="2026-09-16T01:34:18.266" v="21050" actId="47"/>
        <pc:sldMkLst>
          <pc:docMk/>
          <pc:sldMk cId="2145191239" sldId="3279"/>
        </pc:sldMkLst>
        <pc:spChg chg="del">
          <ac:chgData name="Adolfo Napoleón Flores Mtz." userId="794464db717f3dad" providerId="LiveId" clId="{2E1A7E71-C215-412A-9ACC-B8660FD45B69}" dt="2026-09-16T01:34:15.429" v="21049" actId="21"/>
          <ac:spMkLst>
            <pc:docMk/>
            <pc:sldMk cId="2145191239" sldId="3279"/>
            <ac:spMk id="3" creationId="{2E7F65D4-E80E-70E0-865D-68A252D8E90C}"/>
          </ac:spMkLst>
        </pc:spChg>
        <pc:spChg chg="del">
          <ac:chgData name="Adolfo Napoleón Flores Mtz." userId="794464db717f3dad" providerId="LiveId" clId="{2E1A7E71-C215-412A-9ACC-B8660FD45B69}" dt="2026-09-16T01:34:15.429" v="21049" actId="21"/>
          <ac:spMkLst>
            <pc:docMk/>
            <pc:sldMk cId="2145191239" sldId="3279"/>
            <ac:spMk id="12" creationId="{365DA7B4-2950-A61D-FC0F-F9E990C3D294}"/>
          </ac:spMkLst>
        </pc:spChg>
        <pc:spChg chg="del">
          <ac:chgData name="Adolfo Napoleón Flores Mtz." userId="794464db717f3dad" providerId="LiveId" clId="{2E1A7E71-C215-412A-9ACC-B8660FD45B69}" dt="2026-09-16T01:34:15.429" v="21049" actId="21"/>
          <ac:spMkLst>
            <pc:docMk/>
            <pc:sldMk cId="2145191239" sldId="3279"/>
            <ac:spMk id="18" creationId="{BAD32C58-6AED-9C73-5F04-2613856150CB}"/>
          </ac:spMkLst>
        </pc:spChg>
        <pc:picChg chg="del">
          <ac:chgData name="Adolfo Napoleón Flores Mtz." userId="794464db717f3dad" providerId="LiveId" clId="{2E1A7E71-C215-412A-9ACC-B8660FD45B69}" dt="2026-09-16T01:34:15.429" v="21049" actId="21"/>
          <ac:picMkLst>
            <pc:docMk/>
            <pc:sldMk cId="2145191239" sldId="3279"/>
            <ac:picMk id="14" creationId="{BA45C3ED-C84D-40F2-7EC6-E1759E57CC2E}"/>
          </ac:picMkLst>
        </pc:picChg>
        <pc:picChg chg="del">
          <ac:chgData name="Adolfo Napoleón Flores Mtz." userId="794464db717f3dad" providerId="LiveId" clId="{2E1A7E71-C215-412A-9ACC-B8660FD45B69}" dt="2026-09-16T01:34:15.429" v="21049" actId="21"/>
          <ac:picMkLst>
            <pc:docMk/>
            <pc:sldMk cId="2145191239" sldId="3279"/>
            <ac:picMk id="20" creationId="{C7CE45DE-00B0-FFD9-1C1C-459BB5434CAD}"/>
          </ac:picMkLst>
        </pc:picChg>
      </pc:sldChg>
      <pc:sldChg chg="del">
        <pc:chgData name="Adolfo Napoleón Flores Mtz." userId="794464db717f3dad" providerId="LiveId" clId="{2E1A7E71-C215-412A-9ACC-B8660FD45B69}" dt="2026-09-16T03:56:28.974" v="22330" actId="47"/>
        <pc:sldMkLst>
          <pc:docMk/>
          <pc:sldMk cId="4201255197" sldId="3458"/>
        </pc:sldMkLst>
      </pc:sldChg>
      <pc:sldChg chg="del">
        <pc:chgData name="Adolfo Napoleón Flores Mtz." userId="794464db717f3dad" providerId="LiveId" clId="{2E1A7E71-C215-412A-9ACC-B8660FD45B69}" dt="2026-09-16T03:56:29.837" v="22331" actId="47"/>
        <pc:sldMkLst>
          <pc:docMk/>
          <pc:sldMk cId="3701766837" sldId="3460"/>
        </pc:sldMkLst>
      </pc:sldChg>
      <pc:sldChg chg="delSp modSp add mod">
        <pc:chgData name="Adolfo Napoleón Flores Mtz." userId="794464db717f3dad" providerId="LiveId" clId="{2E1A7E71-C215-412A-9ACC-B8660FD45B69}" dt="2026-09-16T16:34:39.044" v="23028" actId="115"/>
        <pc:sldMkLst>
          <pc:docMk/>
          <pc:sldMk cId="1056174875" sldId="3501"/>
        </pc:sldMkLst>
        <pc:spChg chg="mod">
          <ac:chgData name="Adolfo Napoleón Flores Mtz." userId="794464db717f3dad" providerId="LiveId" clId="{2E1A7E71-C215-412A-9ACC-B8660FD45B69}" dt="2026-09-16T16:34:39.044" v="23028" actId="115"/>
          <ac:spMkLst>
            <pc:docMk/>
            <pc:sldMk cId="1056174875" sldId="3501"/>
            <ac:spMk id="3" creationId="{3BD0F49B-6CF7-6273-961A-F65B597FB128}"/>
          </ac:spMkLst>
        </pc:spChg>
        <pc:spChg chg="mod">
          <ac:chgData name="Adolfo Napoleón Flores Mtz." userId="794464db717f3dad" providerId="LiveId" clId="{2E1A7E71-C215-412A-9ACC-B8660FD45B69}" dt="2026-09-16T16:29:58.524" v="22980" actId="1035"/>
          <ac:spMkLst>
            <pc:docMk/>
            <pc:sldMk cId="1056174875" sldId="3501"/>
            <ac:spMk id="4" creationId="{D905FA2A-1467-9F61-0CBF-39A354988A79}"/>
          </ac:spMkLst>
        </pc:spChg>
        <pc:spChg chg="mod">
          <ac:chgData name="Adolfo Napoleón Flores Mtz." userId="794464db717f3dad" providerId="LiveId" clId="{2E1A7E71-C215-412A-9ACC-B8660FD45B69}" dt="2026-09-16T16:27:08.989" v="22899" actId="1076"/>
          <ac:spMkLst>
            <pc:docMk/>
            <pc:sldMk cId="1056174875" sldId="3501"/>
            <ac:spMk id="12" creationId="{8296C72E-7AA3-E91D-B1FE-8B1647017043}"/>
          </ac:spMkLst>
        </pc:spChg>
        <pc:spChg chg="mod">
          <ac:chgData name="Adolfo Napoleón Flores Mtz." userId="794464db717f3dad" providerId="LiveId" clId="{2E1A7E71-C215-412A-9ACC-B8660FD45B69}" dt="2026-09-16T16:30:43.475" v="22987" actId="207"/>
          <ac:spMkLst>
            <pc:docMk/>
            <pc:sldMk cId="1056174875" sldId="3501"/>
            <ac:spMk id="13" creationId="{09C7CD21-FAA3-D4E3-8EB9-5E76DCFDE824}"/>
          </ac:spMkLst>
        </pc:spChg>
        <pc:spChg chg="mod">
          <ac:chgData name="Adolfo Napoleón Flores Mtz." userId="794464db717f3dad" providerId="LiveId" clId="{2E1A7E71-C215-412A-9ACC-B8660FD45B69}" dt="2026-09-16T16:27:12.293" v="22900" actId="1076"/>
          <ac:spMkLst>
            <pc:docMk/>
            <pc:sldMk cId="1056174875" sldId="3501"/>
            <ac:spMk id="14" creationId="{71730AFC-86EB-CA7A-AC22-9033265247D9}"/>
          </ac:spMkLst>
        </pc:spChg>
        <pc:spChg chg="mod">
          <ac:chgData name="Adolfo Napoleón Flores Mtz." userId="794464db717f3dad" providerId="LiveId" clId="{2E1A7E71-C215-412A-9ACC-B8660FD45B69}" dt="2026-09-16T16:34:20.273" v="23026" actId="1035"/>
          <ac:spMkLst>
            <pc:docMk/>
            <pc:sldMk cId="1056174875" sldId="3501"/>
            <ac:spMk id="15" creationId="{1EC8E839-0D22-470C-FA88-8B81D8480BE3}"/>
          </ac:spMkLst>
        </pc:spChg>
        <pc:spChg chg="mod">
          <ac:chgData name="Adolfo Napoleón Flores Mtz." userId="794464db717f3dad" providerId="LiveId" clId="{2E1A7E71-C215-412A-9ACC-B8660FD45B69}" dt="2026-09-16T16:34:12.787" v="23024" actId="207"/>
          <ac:spMkLst>
            <pc:docMk/>
            <pc:sldMk cId="1056174875" sldId="3501"/>
            <ac:spMk id="16" creationId="{0E9EFF7D-AD4A-76BC-2719-1F198BCBAE91}"/>
          </ac:spMkLst>
        </pc:spChg>
        <pc:spChg chg="mod">
          <ac:chgData name="Adolfo Napoleón Flores Mtz." userId="794464db717f3dad" providerId="LiveId" clId="{2E1A7E71-C215-412A-9ACC-B8660FD45B69}" dt="2026-09-16T16:34:07.842" v="23023" actId="207"/>
          <ac:spMkLst>
            <pc:docMk/>
            <pc:sldMk cId="1056174875" sldId="3501"/>
            <ac:spMk id="17" creationId="{AECFFE3A-08B4-252A-FE23-07919F3D8287}"/>
          </ac:spMkLst>
        </pc:spChg>
        <pc:spChg chg="mod">
          <ac:chgData name="Adolfo Napoleón Flores Mtz." userId="794464db717f3dad" providerId="LiveId" clId="{2E1A7E71-C215-412A-9ACC-B8660FD45B69}" dt="2026-09-16T16:34:02.456" v="23022" actId="207"/>
          <ac:spMkLst>
            <pc:docMk/>
            <pc:sldMk cId="1056174875" sldId="3501"/>
            <ac:spMk id="18" creationId="{3D8D7E90-7134-BD66-77B6-F3520C3294B2}"/>
          </ac:spMkLst>
        </pc:spChg>
        <pc:picChg chg="mod modCrop">
          <ac:chgData name="Adolfo Napoleón Flores Mtz." userId="794464db717f3dad" providerId="LiveId" clId="{2E1A7E71-C215-412A-9ACC-B8660FD45B69}" dt="2026-09-16T16:27:03.537" v="22898" actId="14100"/>
          <ac:picMkLst>
            <pc:docMk/>
            <pc:sldMk cId="1056174875" sldId="3501"/>
            <ac:picMk id="11" creationId="{F42B3246-2F50-D068-9BB0-BFC6576CCB50}"/>
          </ac:picMkLst>
        </pc:picChg>
        <pc:picChg chg="del">
          <ac:chgData name="Adolfo Napoleón Flores Mtz." userId="794464db717f3dad" providerId="LiveId" clId="{2E1A7E71-C215-412A-9ACC-B8660FD45B69}" dt="2026-09-16T16:22:35.514" v="22756" actId="478"/>
          <ac:picMkLst>
            <pc:docMk/>
            <pc:sldMk cId="1056174875" sldId="3501"/>
            <ac:picMk id="19" creationId="{8B6A37E6-EE9F-C94A-9FCC-6722C9E1B0F4}"/>
          </ac:picMkLst>
        </pc:picChg>
      </pc:sldChg>
      <pc:sldChg chg="modSp mod">
        <pc:chgData name="Adolfo Napoleón Flores Mtz." userId="794464db717f3dad" providerId="LiveId" clId="{2E1A7E71-C215-412A-9ACC-B8660FD45B69}" dt="2026-09-16T01:24:04.259" v="21035"/>
        <pc:sldMkLst>
          <pc:docMk/>
          <pc:sldMk cId="4043980578" sldId="3585"/>
        </pc:sldMkLst>
        <pc:spChg chg="mod">
          <ac:chgData name="Adolfo Napoleón Flores Mtz." userId="794464db717f3dad" providerId="LiveId" clId="{2E1A7E71-C215-412A-9ACC-B8660FD45B69}" dt="2026-09-16T01:24:04.259" v="21035"/>
          <ac:spMkLst>
            <pc:docMk/>
            <pc:sldMk cId="4043980578" sldId="3585"/>
            <ac:spMk id="2" creationId="{76DA77F8-5744-D75A-E423-D93A49A0749B}"/>
          </ac:spMkLst>
        </pc:spChg>
        <pc:spChg chg="mod">
          <ac:chgData name="Adolfo Napoleón Flores Mtz." userId="794464db717f3dad" providerId="LiveId" clId="{2E1A7E71-C215-412A-9ACC-B8660FD45B69}" dt="2026-09-16T01:23:18.087" v="21002" actId="1035"/>
          <ac:spMkLst>
            <pc:docMk/>
            <pc:sldMk cId="4043980578" sldId="3585"/>
            <ac:spMk id="9" creationId="{352734B5-F13F-D641-530A-8E5EF69F9AC6}"/>
          </ac:spMkLst>
        </pc:spChg>
        <pc:picChg chg="mod">
          <ac:chgData name="Adolfo Napoleón Flores Mtz." userId="794464db717f3dad" providerId="LiveId" clId="{2E1A7E71-C215-412A-9ACC-B8660FD45B69}" dt="2026-09-16T01:23:30.882" v="21022" actId="14100"/>
          <ac:picMkLst>
            <pc:docMk/>
            <pc:sldMk cId="4043980578" sldId="3585"/>
            <ac:picMk id="4" creationId="{CB11E8A8-F8BE-2D06-3F1E-35A65F60BA84}"/>
          </ac:picMkLst>
        </pc:picChg>
      </pc:sldChg>
      <pc:sldChg chg="del">
        <pc:chgData name="Adolfo Napoleón Flores Mtz." userId="794464db717f3dad" providerId="LiveId" clId="{2E1A7E71-C215-412A-9ACC-B8660FD45B69}" dt="2026-09-16T01:30:06.775" v="21036" actId="47"/>
        <pc:sldMkLst>
          <pc:docMk/>
          <pc:sldMk cId="2533054961" sldId="3676"/>
        </pc:sldMkLst>
      </pc:sldChg>
      <pc:sldChg chg="del">
        <pc:chgData name="Adolfo Napoleón Flores Mtz." userId="794464db717f3dad" providerId="LiveId" clId="{2E1A7E71-C215-412A-9ACC-B8660FD45B69}" dt="2026-09-16T03:57:37.564" v="22340" actId="47"/>
        <pc:sldMkLst>
          <pc:docMk/>
          <pc:sldMk cId="1034489811" sldId="3678"/>
        </pc:sldMkLst>
      </pc:sldChg>
      <pc:sldChg chg="addSp delSp modSp mod setBg">
        <pc:chgData name="Adolfo Napoleón Flores Mtz." userId="794464db717f3dad" providerId="LiveId" clId="{2E1A7E71-C215-412A-9ACC-B8660FD45B69}" dt="2026-09-16T04:40:53.900" v="22745" actId="1076"/>
        <pc:sldMkLst>
          <pc:docMk/>
          <pc:sldMk cId="1653045205" sldId="3707"/>
        </pc:sldMkLst>
        <pc:spChg chg="mod">
          <ac:chgData name="Adolfo Napoleón Flores Mtz." userId="794464db717f3dad" providerId="LiveId" clId="{2E1A7E71-C215-412A-9ACC-B8660FD45B69}" dt="2026-09-16T04:40:48.868" v="22744" actId="1076"/>
          <ac:spMkLst>
            <pc:docMk/>
            <pc:sldMk cId="1653045205" sldId="3707"/>
            <ac:spMk id="6" creationId="{80742E49-AC7D-2D1F-C10E-D75412D23C23}"/>
          </ac:spMkLst>
        </pc:spChg>
        <pc:spChg chg="mod">
          <ac:chgData name="Adolfo Napoleón Flores Mtz." userId="794464db717f3dad" providerId="LiveId" clId="{2E1A7E71-C215-412A-9ACC-B8660FD45B69}" dt="2026-09-16T04:39:55.446" v="22730" actId="14100"/>
          <ac:spMkLst>
            <pc:docMk/>
            <pc:sldMk cId="1653045205" sldId="3707"/>
            <ac:spMk id="7" creationId="{8ECBCFDC-E624-4671-A39A-F11B6FB80000}"/>
          </ac:spMkLst>
        </pc:spChg>
        <pc:spChg chg="mod">
          <ac:chgData name="Adolfo Napoleón Flores Mtz." userId="794464db717f3dad" providerId="LiveId" clId="{2E1A7E71-C215-412A-9ACC-B8660FD45B69}" dt="2026-09-16T04:39:36.337" v="22727" actId="1076"/>
          <ac:spMkLst>
            <pc:docMk/>
            <pc:sldMk cId="1653045205" sldId="3707"/>
            <ac:spMk id="12" creationId="{A596BD82-F052-4478-9774-499191DE6384}"/>
          </ac:spMkLst>
        </pc:spChg>
        <pc:picChg chg="mod">
          <ac:chgData name="Adolfo Napoleón Flores Mtz." userId="794464db717f3dad" providerId="LiveId" clId="{2E1A7E71-C215-412A-9ACC-B8660FD45B69}" dt="2026-09-16T04:39:14.490" v="22723" actId="1076"/>
          <ac:picMkLst>
            <pc:docMk/>
            <pc:sldMk cId="1653045205" sldId="3707"/>
            <ac:picMk id="8" creationId="{57D5ADE3-13E8-E0CA-FDD6-109AC092E5E2}"/>
          </ac:picMkLst>
        </pc:picChg>
        <pc:picChg chg="add mod">
          <ac:chgData name="Adolfo Napoleón Flores Mtz." userId="794464db717f3dad" providerId="LiveId" clId="{2E1A7E71-C215-412A-9ACC-B8660FD45B69}" dt="2026-09-16T04:40:22.284" v="22738" actId="1582"/>
          <ac:picMkLst>
            <pc:docMk/>
            <pc:sldMk cId="1653045205" sldId="3707"/>
            <ac:picMk id="9" creationId="{376A1DD4-43ED-F22E-53DB-AA8E751E8DC6}"/>
          </ac:picMkLst>
        </pc:picChg>
        <pc:picChg chg="add del mod">
          <ac:chgData name="Adolfo Napoleón Flores Mtz." userId="794464db717f3dad" providerId="LiveId" clId="{2E1A7E71-C215-412A-9ACC-B8660FD45B69}" dt="2026-09-16T00:14:06.906" v="20514" actId="478"/>
          <ac:picMkLst>
            <pc:docMk/>
            <pc:sldMk cId="1653045205" sldId="3707"/>
            <ac:picMk id="10" creationId="{48F8C739-C202-8B9E-CCE0-F6975BD6AACF}"/>
          </ac:picMkLst>
        </pc:picChg>
        <pc:picChg chg="add mod ord">
          <ac:chgData name="Adolfo Napoleón Flores Mtz." userId="794464db717f3dad" providerId="LiveId" clId="{2E1A7E71-C215-412A-9ACC-B8660FD45B69}" dt="2026-09-16T04:39:59.901" v="22735" actId="1036"/>
          <ac:picMkLst>
            <pc:docMk/>
            <pc:sldMk cId="1653045205" sldId="3707"/>
            <ac:picMk id="13" creationId="{A84806F9-9F3E-9ED4-F09E-9D790FA6AF0D}"/>
          </ac:picMkLst>
        </pc:picChg>
        <pc:picChg chg="mod">
          <ac:chgData name="Adolfo Napoleón Flores Mtz." userId="794464db717f3dad" providerId="LiveId" clId="{2E1A7E71-C215-412A-9ACC-B8660FD45B69}" dt="2026-09-16T04:39:06.487" v="22721" actId="1035"/>
          <ac:picMkLst>
            <pc:docMk/>
            <pc:sldMk cId="1653045205" sldId="3707"/>
            <ac:picMk id="25" creationId="{94DAF1F4-592F-FEA1-0500-3B1019E73494}"/>
          </ac:picMkLst>
        </pc:picChg>
        <pc:picChg chg="mod">
          <ac:chgData name="Adolfo Napoleón Flores Mtz." userId="794464db717f3dad" providerId="LiveId" clId="{2E1A7E71-C215-412A-9ACC-B8660FD45B69}" dt="2026-09-16T04:40:41.795" v="22743" actId="1037"/>
          <ac:picMkLst>
            <pc:docMk/>
            <pc:sldMk cId="1653045205" sldId="3707"/>
            <ac:picMk id="42" creationId="{7DBA7ECB-BF57-F390-63E6-701783B694B7}"/>
          </ac:picMkLst>
        </pc:picChg>
        <pc:picChg chg="mod">
          <ac:chgData name="Adolfo Napoleón Flores Mtz." userId="794464db717f3dad" providerId="LiveId" clId="{2E1A7E71-C215-412A-9ACC-B8660FD45B69}" dt="2026-09-16T04:40:53.900" v="22745" actId="1076"/>
          <ac:picMkLst>
            <pc:docMk/>
            <pc:sldMk cId="1653045205" sldId="3707"/>
            <ac:picMk id="58" creationId="{1BDF2359-40D9-DF79-98C0-A49CF6D96C83}"/>
          </ac:picMkLst>
        </pc:picChg>
      </pc:sldChg>
      <pc:sldChg chg="del">
        <pc:chgData name="Adolfo Napoleón Flores Mtz." userId="794464db717f3dad" providerId="LiveId" clId="{2E1A7E71-C215-412A-9ACC-B8660FD45B69}" dt="2026-09-16T03:57:40.918" v="22341" actId="47"/>
        <pc:sldMkLst>
          <pc:docMk/>
          <pc:sldMk cId="1131640144" sldId="3735"/>
        </pc:sldMkLst>
      </pc:sldChg>
      <pc:sldChg chg="del">
        <pc:chgData name="Adolfo Napoleón Flores Mtz." userId="794464db717f3dad" providerId="LiveId" clId="{2E1A7E71-C215-412A-9ACC-B8660FD45B69}" dt="2026-09-16T01:34:07.876" v="21048" actId="47"/>
        <pc:sldMkLst>
          <pc:docMk/>
          <pc:sldMk cId="707569703" sldId="3779"/>
        </pc:sldMkLst>
      </pc:sldChg>
      <pc:sldChg chg="del">
        <pc:chgData name="Adolfo Napoleón Flores Mtz." userId="794464db717f3dad" providerId="LiveId" clId="{2E1A7E71-C215-412A-9ACC-B8660FD45B69}" dt="2026-09-16T01:30:17.283" v="21038" actId="47"/>
        <pc:sldMkLst>
          <pc:docMk/>
          <pc:sldMk cId="2725314207" sldId="3780"/>
        </pc:sldMkLst>
      </pc:sldChg>
      <pc:sldChg chg="del">
        <pc:chgData name="Adolfo Napoleón Flores Mtz." userId="794464db717f3dad" providerId="LiveId" clId="{2E1A7E71-C215-412A-9ACC-B8660FD45B69}" dt="2026-09-16T01:30:11.651" v="21037" actId="47"/>
        <pc:sldMkLst>
          <pc:docMk/>
          <pc:sldMk cId="2774158014" sldId="3781"/>
        </pc:sldMkLst>
      </pc:sldChg>
      <pc:sldChg chg="delSp modSp del mod delAnim modAnim">
        <pc:chgData name="Adolfo Napoleón Flores Mtz." userId="794464db717f3dad" providerId="LiveId" clId="{2E1A7E71-C215-412A-9ACC-B8660FD45B69}" dt="2026-09-16T02:09:24.909" v="21693" actId="47"/>
        <pc:sldMkLst>
          <pc:docMk/>
          <pc:sldMk cId="4274770185" sldId="3782"/>
        </pc:sldMkLst>
        <pc:spChg chg="del mod">
          <ac:chgData name="Adolfo Napoleón Flores Mtz." userId="794464db717f3dad" providerId="LiveId" clId="{2E1A7E71-C215-412A-9ACC-B8660FD45B69}" dt="2026-09-16T02:09:22.716" v="21692" actId="21"/>
          <ac:spMkLst>
            <pc:docMk/>
            <pc:sldMk cId="4274770185" sldId="3782"/>
            <ac:spMk id="11" creationId="{5634C0EC-1E10-D72B-BA68-9988FBF231D2}"/>
          </ac:spMkLst>
        </pc:spChg>
        <pc:spChg chg="del">
          <ac:chgData name="Adolfo Napoleón Flores Mtz." userId="794464db717f3dad" providerId="LiveId" clId="{2E1A7E71-C215-412A-9ACC-B8660FD45B69}" dt="2026-09-16T02:00:15.889" v="21554" actId="478"/>
          <ac:spMkLst>
            <pc:docMk/>
            <pc:sldMk cId="4274770185" sldId="3782"/>
            <ac:spMk id="13" creationId="{712F0C6F-8F86-68CA-ED31-94B0A92A113C}"/>
          </ac:spMkLst>
        </pc:spChg>
        <pc:spChg chg="del">
          <ac:chgData name="Adolfo Napoleón Flores Mtz." userId="794464db717f3dad" providerId="LiveId" clId="{2E1A7E71-C215-412A-9ACC-B8660FD45B69}" dt="2026-09-16T01:58:18.945" v="21483" actId="478"/>
          <ac:spMkLst>
            <pc:docMk/>
            <pc:sldMk cId="4274770185" sldId="3782"/>
            <ac:spMk id="15" creationId="{E4000E33-87D8-FF4A-CD11-9C6C1204AAB6}"/>
          </ac:spMkLst>
        </pc:spChg>
        <pc:spChg chg="del">
          <ac:chgData name="Adolfo Napoleón Flores Mtz." userId="794464db717f3dad" providerId="LiveId" clId="{2E1A7E71-C215-412A-9ACC-B8660FD45B69}" dt="2026-09-16T01:58:09.466" v="21481" actId="478"/>
          <ac:spMkLst>
            <pc:docMk/>
            <pc:sldMk cId="4274770185" sldId="3782"/>
            <ac:spMk id="17" creationId="{C9AC6495-B659-8A4B-74E1-AC1F3ED7AC19}"/>
          </ac:spMkLst>
        </pc:spChg>
        <pc:spChg chg="del">
          <ac:chgData name="Adolfo Napoleón Flores Mtz." userId="794464db717f3dad" providerId="LiveId" clId="{2E1A7E71-C215-412A-9ACC-B8660FD45B69}" dt="2026-09-16T01:58:09.466" v="21481" actId="478"/>
          <ac:spMkLst>
            <pc:docMk/>
            <pc:sldMk cId="4274770185" sldId="3782"/>
            <ac:spMk id="19" creationId="{588622AD-DD97-E06D-16CD-C6CC9C6F75D9}"/>
          </ac:spMkLst>
        </pc:spChg>
        <pc:spChg chg="del">
          <ac:chgData name="Adolfo Napoleón Flores Mtz." userId="794464db717f3dad" providerId="LiveId" clId="{2E1A7E71-C215-412A-9ACC-B8660FD45B69}" dt="2026-09-16T01:58:09.466" v="21481" actId="478"/>
          <ac:spMkLst>
            <pc:docMk/>
            <pc:sldMk cId="4274770185" sldId="3782"/>
            <ac:spMk id="21" creationId="{8D4F2A10-AEEB-4DAA-8057-77A900102937}"/>
          </ac:spMkLst>
        </pc:spChg>
        <pc:picChg chg="del">
          <ac:chgData name="Adolfo Napoleón Flores Mtz." userId="794464db717f3dad" providerId="LiveId" clId="{2E1A7E71-C215-412A-9ACC-B8660FD45B69}" dt="2026-09-16T01:58:09.466" v="21481" actId="478"/>
          <ac:picMkLst>
            <pc:docMk/>
            <pc:sldMk cId="4274770185" sldId="3782"/>
            <ac:picMk id="7" creationId="{8EDF8085-BA44-B3A6-60AB-C158296E5250}"/>
          </ac:picMkLst>
        </pc:picChg>
      </pc:sldChg>
      <pc:sldChg chg="del">
        <pc:chgData name="Adolfo Napoleón Flores Mtz." userId="794464db717f3dad" providerId="LiveId" clId="{2E1A7E71-C215-412A-9ACC-B8660FD45B69}" dt="2026-09-16T03:56:31.050" v="22332" actId="47"/>
        <pc:sldMkLst>
          <pc:docMk/>
          <pc:sldMk cId="1814969873" sldId="3783"/>
        </pc:sldMkLst>
      </pc:sldChg>
      <pc:sldChg chg="del">
        <pc:chgData name="Adolfo Napoleón Flores Mtz." userId="794464db717f3dad" providerId="LiveId" clId="{2E1A7E71-C215-412A-9ACC-B8660FD45B69}" dt="2026-09-16T03:56:34.570" v="22334" actId="47"/>
        <pc:sldMkLst>
          <pc:docMk/>
          <pc:sldMk cId="1212757263" sldId="3784"/>
        </pc:sldMkLst>
      </pc:sldChg>
      <pc:sldChg chg="del">
        <pc:chgData name="Adolfo Napoleón Flores Mtz." userId="794464db717f3dad" providerId="LiveId" clId="{2E1A7E71-C215-412A-9ACC-B8660FD45B69}" dt="2026-09-16T03:56:45.715" v="22335" actId="47"/>
        <pc:sldMkLst>
          <pc:docMk/>
          <pc:sldMk cId="224211482" sldId="3785"/>
        </pc:sldMkLst>
      </pc:sldChg>
      <pc:sldChg chg="del">
        <pc:chgData name="Adolfo Napoleón Flores Mtz." userId="794464db717f3dad" providerId="LiveId" clId="{2E1A7E71-C215-412A-9ACC-B8660FD45B69}" dt="2026-09-16T03:57:24.367" v="22336" actId="47"/>
        <pc:sldMkLst>
          <pc:docMk/>
          <pc:sldMk cId="2799692323" sldId="3786"/>
        </pc:sldMkLst>
      </pc:sldChg>
      <pc:sldChg chg="del">
        <pc:chgData name="Adolfo Napoleón Flores Mtz." userId="794464db717f3dad" providerId="LiveId" clId="{2E1A7E71-C215-412A-9ACC-B8660FD45B69}" dt="2026-09-16T03:57:26.083" v="22337" actId="47"/>
        <pc:sldMkLst>
          <pc:docMk/>
          <pc:sldMk cId="563412248" sldId="3787"/>
        </pc:sldMkLst>
      </pc:sldChg>
      <pc:sldChg chg="del">
        <pc:chgData name="Adolfo Napoleón Flores Mtz." userId="794464db717f3dad" providerId="LiveId" clId="{2E1A7E71-C215-412A-9ACC-B8660FD45B69}" dt="2026-09-16T03:57:30.559" v="22338" actId="47"/>
        <pc:sldMkLst>
          <pc:docMk/>
          <pc:sldMk cId="1266463655" sldId="3788"/>
        </pc:sldMkLst>
      </pc:sldChg>
      <pc:sldChg chg="del">
        <pc:chgData name="Adolfo Napoleón Flores Mtz." userId="794464db717f3dad" providerId="LiveId" clId="{2E1A7E71-C215-412A-9ACC-B8660FD45B69}" dt="2026-09-16T03:57:33.541" v="22339" actId="47"/>
        <pc:sldMkLst>
          <pc:docMk/>
          <pc:sldMk cId="1107509618" sldId="3789"/>
        </pc:sldMkLst>
      </pc:sldChg>
      <pc:sldChg chg="del">
        <pc:chgData name="Adolfo Napoleón Flores Mtz." userId="794464db717f3dad" providerId="LiveId" clId="{2E1A7E71-C215-412A-9ACC-B8660FD45B69}" dt="2026-09-16T03:57:42.384" v="22342" actId="47"/>
        <pc:sldMkLst>
          <pc:docMk/>
          <pc:sldMk cId="1793999460" sldId="3791"/>
        </pc:sldMkLst>
      </pc:sldChg>
      <pc:sldChg chg="addSp delSp modSp add mod modAnim">
        <pc:chgData name="Adolfo Napoleón Flores Mtz." userId="794464db717f3dad" providerId="LiveId" clId="{2E1A7E71-C215-412A-9ACC-B8660FD45B69}" dt="2026-09-16T18:56:16.176" v="24079"/>
        <pc:sldMkLst>
          <pc:docMk/>
          <pc:sldMk cId="1353361489" sldId="3792"/>
        </pc:sldMkLst>
        <pc:spChg chg="add mod">
          <ac:chgData name="Adolfo Napoleón Flores Mtz." userId="794464db717f3dad" providerId="LiveId" clId="{2E1A7E71-C215-412A-9ACC-B8660FD45B69}" dt="2026-09-16T17:22:05.811" v="23616" actId="1076"/>
          <ac:spMkLst>
            <pc:docMk/>
            <pc:sldMk cId="1353361489" sldId="3792"/>
            <ac:spMk id="4" creationId="{C5712700-32B5-9087-2AFD-9559EE0B4788}"/>
          </ac:spMkLst>
        </pc:spChg>
        <pc:spChg chg="mod">
          <ac:chgData name="Adolfo Napoleón Flores Mtz." userId="794464db717f3dad" providerId="LiveId" clId="{2E1A7E71-C215-412A-9ACC-B8660FD45B69}" dt="2026-09-16T18:10:57.191" v="23759" actId="207"/>
          <ac:spMkLst>
            <pc:docMk/>
            <pc:sldMk cId="1353361489" sldId="3792"/>
            <ac:spMk id="5" creationId="{4EB194FE-000C-87F7-78AB-1F855E89BC08}"/>
          </ac:spMkLst>
        </pc:spChg>
        <pc:spChg chg="del">
          <ac:chgData name="Adolfo Napoleón Flores Mtz." userId="794464db717f3dad" providerId="LiveId" clId="{2E1A7E71-C215-412A-9ACC-B8660FD45B69}" dt="2026-09-16T17:22:12.592" v="23617" actId="478"/>
          <ac:spMkLst>
            <pc:docMk/>
            <pc:sldMk cId="1353361489" sldId="3792"/>
            <ac:spMk id="11" creationId="{56813E77-7DC4-5EAE-0714-24D7B1469A30}"/>
          </ac:spMkLst>
        </pc:spChg>
        <pc:spChg chg="del">
          <ac:chgData name="Adolfo Napoleón Flores Mtz." userId="794464db717f3dad" providerId="LiveId" clId="{2E1A7E71-C215-412A-9ACC-B8660FD45B69}" dt="2026-09-16T17:22:12.592" v="23617" actId="478"/>
          <ac:spMkLst>
            <pc:docMk/>
            <pc:sldMk cId="1353361489" sldId="3792"/>
            <ac:spMk id="15" creationId="{D18AFF63-FFFE-B2A0-330B-02BC0FC4B6A5}"/>
          </ac:spMkLst>
        </pc:spChg>
        <pc:spChg chg="mod">
          <ac:chgData name="Adolfo Napoleón Flores Mtz." userId="794464db717f3dad" providerId="LiveId" clId="{2E1A7E71-C215-412A-9ACC-B8660FD45B69}" dt="2026-09-16T18:53:07.671" v="24066" actId="14100"/>
          <ac:spMkLst>
            <pc:docMk/>
            <pc:sldMk cId="1353361489" sldId="3792"/>
            <ac:spMk id="17" creationId="{B773DC54-A1BE-B704-2FBB-4A6C71F92DB8}"/>
          </ac:spMkLst>
        </pc:spChg>
        <pc:spChg chg="del">
          <ac:chgData name="Adolfo Napoleón Flores Mtz." userId="794464db717f3dad" providerId="LiveId" clId="{2E1A7E71-C215-412A-9ACC-B8660FD45B69}" dt="2026-09-16T17:22:18.689" v="23618" actId="478"/>
          <ac:spMkLst>
            <pc:docMk/>
            <pc:sldMk cId="1353361489" sldId="3792"/>
            <ac:spMk id="19" creationId="{A4990F01-6D95-0B78-08FE-88DD6A588418}"/>
          </ac:spMkLst>
        </pc:spChg>
        <pc:spChg chg="mod">
          <ac:chgData name="Adolfo Napoleón Flores Mtz." userId="794464db717f3dad" providerId="LiveId" clId="{2E1A7E71-C215-412A-9ACC-B8660FD45B69}" dt="2026-09-16T18:53:28.017" v="24067" actId="207"/>
          <ac:spMkLst>
            <pc:docMk/>
            <pc:sldMk cId="1353361489" sldId="3792"/>
            <ac:spMk id="21" creationId="{117F0352-AB72-545E-0DA3-89C70291E337}"/>
          </ac:spMkLst>
        </pc:spChg>
        <pc:spChg chg="mod">
          <ac:chgData name="Adolfo Napoleón Flores Mtz." userId="794464db717f3dad" providerId="LiveId" clId="{2E1A7E71-C215-412A-9ACC-B8660FD45B69}" dt="2026-09-16T18:08:32.913" v="23736" actId="1076"/>
          <ac:spMkLst>
            <pc:docMk/>
            <pc:sldMk cId="1353361489" sldId="3792"/>
            <ac:spMk id="22" creationId="{C7AA35A4-E220-77CB-5BDF-DFA1026B272F}"/>
          </ac:spMkLst>
        </pc:spChg>
        <pc:spChg chg="del">
          <ac:chgData name="Adolfo Napoleón Flores Mtz." userId="794464db717f3dad" providerId="LiveId" clId="{2E1A7E71-C215-412A-9ACC-B8660FD45B69}" dt="2026-09-16T17:22:27.581" v="23619" actId="478"/>
          <ac:spMkLst>
            <pc:docMk/>
            <pc:sldMk cId="1353361489" sldId="3792"/>
            <ac:spMk id="30" creationId="{618D6836-6CE9-7AF8-DC9A-0C74DA889F34}"/>
          </ac:spMkLst>
        </pc:spChg>
        <pc:spChg chg="mod">
          <ac:chgData name="Adolfo Napoleón Flores Mtz." userId="794464db717f3dad" providerId="LiveId" clId="{2E1A7E71-C215-412A-9ACC-B8660FD45B69}" dt="2026-09-16T18:49:33.368" v="23975" actId="1036"/>
          <ac:spMkLst>
            <pc:docMk/>
            <pc:sldMk cId="1353361489" sldId="3792"/>
            <ac:spMk id="33" creationId="{4C25B2B4-4BEC-238E-AA58-3B2C2C084369}"/>
          </ac:spMkLst>
        </pc:spChg>
        <pc:spChg chg="del">
          <ac:chgData name="Adolfo Napoleón Flores Mtz." userId="794464db717f3dad" providerId="LiveId" clId="{2E1A7E71-C215-412A-9ACC-B8660FD45B69}" dt="2026-09-16T17:22:18.689" v="23618" actId="478"/>
          <ac:spMkLst>
            <pc:docMk/>
            <pc:sldMk cId="1353361489" sldId="3792"/>
            <ac:spMk id="36" creationId="{86C4A5C1-7BAD-4B51-F900-4834A79D6FD7}"/>
          </ac:spMkLst>
        </pc:spChg>
        <pc:spChg chg="mod">
          <ac:chgData name="Adolfo Napoleón Flores Mtz." userId="794464db717f3dad" providerId="LiveId" clId="{2E1A7E71-C215-412A-9ACC-B8660FD45B69}" dt="2026-09-16T18:51:31.375" v="24045" actId="20577"/>
          <ac:spMkLst>
            <pc:docMk/>
            <pc:sldMk cId="1353361489" sldId="3792"/>
            <ac:spMk id="40" creationId="{8C36F9AB-8A41-5618-0B8C-9F8B73B02972}"/>
          </ac:spMkLst>
        </pc:spChg>
        <pc:spChg chg="mod">
          <ac:chgData name="Adolfo Napoleón Flores Mtz." userId="794464db717f3dad" providerId="LiveId" clId="{2E1A7E71-C215-412A-9ACC-B8660FD45B69}" dt="2026-09-16T18:13:58.102" v="23761" actId="207"/>
          <ac:spMkLst>
            <pc:docMk/>
            <pc:sldMk cId="1353361489" sldId="3792"/>
            <ac:spMk id="44" creationId="{A8ECBF22-E722-DF8B-F851-280DB8B01435}"/>
          </ac:spMkLst>
        </pc:spChg>
        <pc:picChg chg="mod">
          <ac:chgData name="Adolfo Napoleón Flores Mtz." userId="794464db717f3dad" providerId="LiveId" clId="{2E1A7E71-C215-412A-9ACC-B8660FD45B69}" dt="2026-09-16T17:21:42.283" v="23613" actId="14100"/>
          <ac:picMkLst>
            <pc:docMk/>
            <pc:sldMk cId="1353361489" sldId="3792"/>
            <ac:picMk id="3" creationId="{28DA7227-9633-95FB-D494-3F2D05FD51A5}"/>
          </ac:picMkLst>
        </pc:picChg>
        <pc:picChg chg="del">
          <ac:chgData name="Adolfo Napoleón Flores Mtz." userId="794464db717f3dad" providerId="LiveId" clId="{2E1A7E71-C215-412A-9ACC-B8660FD45B69}" dt="2026-09-16T17:18:51.455" v="23497" actId="478"/>
          <ac:picMkLst>
            <pc:docMk/>
            <pc:sldMk cId="1353361489" sldId="3792"/>
            <ac:picMk id="6" creationId="{CF3D4DAE-66E9-F21C-7FA2-488BB7716A96}"/>
          </ac:picMkLst>
        </pc:picChg>
        <pc:picChg chg="del">
          <ac:chgData name="Adolfo Napoleón Flores Mtz." userId="794464db717f3dad" providerId="LiveId" clId="{2E1A7E71-C215-412A-9ACC-B8660FD45B69}" dt="2026-09-16T17:18:51.455" v="23497" actId="478"/>
          <ac:picMkLst>
            <pc:docMk/>
            <pc:sldMk cId="1353361489" sldId="3792"/>
            <ac:picMk id="10" creationId="{1B8EE1DE-7EC3-1D42-23EA-4AB337FD6D08}"/>
          </ac:picMkLst>
        </pc:picChg>
        <pc:picChg chg="del">
          <ac:chgData name="Adolfo Napoleón Flores Mtz." userId="794464db717f3dad" providerId="LiveId" clId="{2E1A7E71-C215-412A-9ACC-B8660FD45B69}" dt="2026-09-16T17:18:51.455" v="23497" actId="478"/>
          <ac:picMkLst>
            <pc:docMk/>
            <pc:sldMk cId="1353361489" sldId="3792"/>
            <ac:picMk id="14" creationId="{CE450A4B-7C8C-7508-9F2F-39B64312E0C7}"/>
          </ac:picMkLst>
        </pc:picChg>
        <pc:picChg chg="del">
          <ac:chgData name="Adolfo Napoleón Flores Mtz." userId="794464db717f3dad" providerId="LiveId" clId="{2E1A7E71-C215-412A-9ACC-B8660FD45B69}" dt="2026-09-16T17:18:51.455" v="23497" actId="478"/>
          <ac:picMkLst>
            <pc:docMk/>
            <pc:sldMk cId="1353361489" sldId="3792"/>
            <ac:picMk id="18" creationId="{ADA45C33-5CE2-432B-AF11-24338E484BF9}"/>
          </ac:picMkLst>
        </pc:picChg>
      </pc:sldChg>
      <pc:sldChg chg="del">
        <pc:chgData name="Adolfo Napoleón Flores Mtz." userId="794464db717f3dad" providerId="LiveId" clId="{2E1A7E71-C215-412A-9ACC-B8660FD45B69}" dt="2026-09-16T03:57:44.141" v="22343" actId="47"/>
        <pc:sldMkLst>
          <pc:docMk/>
          <pc:sldMk cId="3897676043" sldId="3792"/>
        </pc:sldMkLst>
      </pc:sldChg>
      <pc:sldChg chg="del">
        <pc:chgData name="Adolfo Napoleón Flores Mtz." userId="794464db717f3dad" providerId="LiveId" clId="{2E1A7E71-C215-412A-9ACC-B8660FD45B69}" dt="2026-09-16T03:57:46.388" v="22344" actId="47"/>
        <pc:sldMkLst>
          <pc:docMk/>
          <pc:sldMk cId="3671744077" sldId="3793"/>
        </pc:sldMkLst>
      </pc:sldChg>
      <pc:sldChg chg="del">
        <pc:chgData name="Adolfo Napoleón Flores Mtz." userId="794464db717f3dad" providerId="LiveId" clId="{2E1A7E71-C215-412A-9ACC-B8660FD45B69}" dt="2026-09-16T03:57:53.170" v="22345" actId="47"/>
        <pc:sldMkLst>
          <pc:docMk/>
          <pc:sldMk cId="3753291605" sldId="3794"/>
        </pc:sldMkLst>
      </pc:sldChg>
      <pc:sldChg chg="del">
        <pc:chgData name="Adolfo Napoleón Flores Mtz." userId="794464db717f3dad" providerId="LiveId" clId="{2E1A7E71-C215-412A-9ACC-B8660FD45B69}" dt="2026-09-16T03:57:54.904" v="22346" actId="47"/>
        <pc:sldMkLst>
          <pc:docMk/>
          <pc:sldMk cId="4213568536" sldId="3795"/>
        </pc:sldMkLst>
      </pc:sldChg>
      <pc:sldChg chg="del">
        <pc:chgData name="Adolfo Napoleón Flores Mtz." userId="794464db717f3dad" providerId="LiveId" clId="{2E1A7E71-C215-412A-9ACC-B8660FD45B69}" dt="2026-09-16T03:57:56.181" v="22347" actId="47"/>
        <pc:sldMkLst>
          <pc:docMk/>
          <pc:sldMk cId="2667841758" sldId="3796"/>
        </pc:sldMkLst>
      </pc:sldChg>
      <pc:sldChg chg="del">
        <pc:chgData name="Adolfo Napoleón Flores Mtz." userId="794464db717f3dad" providerId="LiveId" clId="{2E1A7E71-C215-412A-9ACC-B8660FD45B69}" dt="2026-09-16T03:57:57.308" v="22348" actId="47"/>
        <pc:sldMkLst>
          <pc:docMk/>
          <pc:sldMk cId="1732914858" sldId="3797"/>
        </pc:sldMkLst>
      </pc:sldChg>
      <pc:sldChg chg="del">
        <pc:chgData name="Adolfo Napoleón Flores Mtz." userId="794464db717f3dad" providerId="LiveId" clId="{2E1A7E71-C215-412A-9ACC-B8660FD45B69}" dt="2026-09-16T03:57:58.659" v="22349" actId="47"/>
        <pc:sldMkLst>
          <pc:docMk/>
          <pc:sldMk cId="745628920" sldId="3798"/>
        </pc:sldMkLst>
      </pc:sldChg>
      <pc:sldChg chg="del">
        <pc:chgData name="Adolfo Napoleón Flores Mtz." userId="794464db717f3dad" providerId="LiveId" clId="{2E1A7E71-C215-412A-9ACC-B8660FD45B69}" dt="2026-09-16T03:58:01.951" v="22350" actId="47"/>
        <pc:sldMkLst>
          <pc:docMk/>
          <pc:sldMk cId="3470148206" sldId="3799"/>
        </pc:sldMkLst>
      </pc:sldChg>
      <pc:sldChg chg="del">
        <pc:chgData name="Adolfo Napoleón Flores Mtz." userId="794464db717f3dad" providerId="LiveId" clId="{2E1A7E71-C215-412A-9ACC-B8660FD45B69}" dt="2026-09-16T04:00:55.311" v="22355" actId="47"/>
        <pc:sldMkLst>
          <pc:docMk/>
          <pc:sldMk cId="3063979075" sldId="3800"/>
        </pc:sldMkLst>
      </pc:sldChg>
      <pc:sldChg chg="del">
        <pc:chgData name="Adolfo Napoleón Flores Mtz." userId="794464db717f3dad" providerId="LiveId" clId="{2E1A7E71-C215-412A-9ACC-B8660FD45B69}" dt="2026-09-16T04:01:01.405" v="22356" actId="47"/>
        <pc:sldMkLst>
          <pc:docMk/>
          <pc:sldMk cId="1539358495" sldId="3801"/>
        </pc:sldMkLst>
      </pc:sldChg>
      <pc:sldChg chg="modSp mod modAnim">
        <pc:chgData name="Adolfo Napoleón Flores Mtz." userId="794464db717f3dad" providerId="LiveId" clId="{2E1A7E71-C215-412A-9ACC-B8660FD45B69}" dt="2026-09-16T19:35:07.843" v="24080"/>
        <pc:sldMkLst>
          <pc:docMk/>
          <pc:sldMk cId="3059045493" sldId="3802"/>
        </pc:sldMkLst>
        <pc:spChg chg="mod">
          <ac:chgData name="Adolfo Napoleón Flores Mtz." userId="794464db717f3dad" providerId="LiveId" clId="{2E1A7E71-C215-412A-9ACC-B8660FD45B69}" dt="2026-09-16T04:04:25.989" v="22499" actId="14100"/>
          <ac:spMkLst>
            <pc:docMk/>
            <pc:sldMk cId="3059045493" sldId="3802"/>
            <ac:spMk id="5" creationId="{B018C121-FDA1-0C85-23A8-354ECB5EC08A}"/>
          </ac:spMkLst>
        </pc:spChg>
        <pc:spChg chg="mod">
          <ac:chgData name="Adolfo Napoleón Flores Mtz." userId="794464db717f3dad" providerId="LiveId" clId="{2E1A7E71-C215-412A-9ACC-B8660FD45B69}" dt="2026-09-16T04:04:41.315" v="22542" actId="14100"/>
          <ac:spMkLst>
            <pc:docMk/>
            <pc:sldMk cId="3059045493" sldId="3802"/>
            <ac:spMk id="16" creationId="{805D9521-F890-3474-0EDA-3685273653BB}"/>
          </ac:spMkLst>
        </pc:spChg>
        <pc:picChg chg="mod">
          <ac:chgData name="Adolfo Napoleón Flores Mtz." userId="794464db717f3dad" providerId="LiveId" clId="{2E1A7E71-C215-412A-9ACC-B8660FD45B69}" dt="2026-09-16T04:04:29.945" v="22519" actId="1035"/>
          <ac:picMkLst>
            <pc:docMk/>
            <pc:sldMk cId="3059045493" sldId="3802"/>
            <ac:picMk id="14" creationId="{2C91AC6A-3A9B-4276-8828-6EC27B9CE960}"/>
          </ac:picMkLst>
        </pc:picChg>
        <pc:cxnChg chg="mod">
          <ac:chgData name="Adolfo Napoleón Flores Mtz." userId="794464db717f3dad" providerId="LiveId" clId="{2E1A7E71-C215-412A-9ACC-B8660FD45B69}" dt="2026-09-16T04:02:33.491" v="22423" actId="1035"/>
          <ac:cxnSpMkLst>
            <pc:docMk/>
            <pc:sldMk cId="3059045493" sldId="3802"/>
            <ac:cxnSpMk id="4" creationId="{8A5B389A-F08F-7B35-5F4D-30D5C9ABF133}"/>
          </ac:cxnSpMkLst>
        </pc:cxnChg>
        <pc:cxnChg chg="mod">
          <ac:chgData name="Adolfo Napoleón Flores Mtz." userId="794464db717f3dad" providerId="LiveId" clId="{2E1A7E71-C215-412A-9ACC-B8660FD45B69}" dt="2026-09-16T04:02:33.491" v="22423" actId="1035"/>
          <ac:cxnSpMkLst>
            <pc:docMk/>
            <pc:sldMk cId="3059045493" sldId="3802"/>
            <ac:cxnSpMk id="9" creationId="{3515E356-8617-1E3A-785A-2C207A3FBC4F}"/>
          </ac:cxnSpMkLst>
        </pc:cxnChg>
        <pc:cxnChg chg="mod">
          <ac:chgData name="Adolfo Napoleón Flores Mtz." userId="794464db717f3dad" providerId="LiveId" clId="{2E1A7E71-C215-412A-9ACC-B8660FD45B69}" dt="2026-09-16T04:02:33.491" v="22423" actId="1035"/>
          <ac:cxnSpMkLst>
            <pc:docMk/>
            <pc:sldMk cId="3059045493" sldId="3802"/>
            <ac:cxnSpMk id="12" creationId="{D966338B-B655-815B-FA24-DFA7C7173F95}"/>
          </ac:cxnSpMkLst>
        </pc:cxnChg>
        <pc:cxnChg chg="mod">
          <ac:chgData name="Adolfo Napoleón Flores Mtz." userId="794464db717f3dad" providerId="LiveId" clId="{2E1A7E71-C215-412A-9ACC-B8660FD45B69}" dt="2026-09-16T04:02:33.491" v="22423" actId="1035"/>
          <ac:cxnSpMkLst>
            <pc:docMk/>
            <pc:sldMk cId="3059045493" sldId="3802"/>
            <ac:cxnSpMk id="13" creationId="{03A6FEA9-C444-17C6-D60B-51B2A6E0327F}"/>
          </ac:cxnSpMkLst>
        </pc:cxnChg>
      </pc:sldChg>
      <pc:sldChg chg="delSp modSp del mod">
        <pc:chgData name="Adolfo Napoleón Flores Mtz." userId="794464db717f3dad" providerId="LiveId" clId="{2E1A7E71-C215-412A-9ACC-B8660FD45B69}" dt="2026-09-16T04:05:57.535" v="22565" actId="47"/>
        <pc:sldMkLst>
          <pc:docMk/>
          <pc:sldMk cId="1851794109" sldId="3803"/>
        </pc:sldMkLst>
        <pc:spChg chg="mod">
          <ac:chgData name="Adolfo Napoleón Flores Mtz." userId="794464db717f3dad" providerId="LiveId" clId="{2E1A7E71-C215-412A-9ACC-B8660FD45B69}" dt="2026-09-16T04:05:51.530" v="22563" actId="1035"/>
          <ac:spMkLst>
            <pc:docMk/>
            <pc:sldMk cId="1851794109" sldId="3803"/>
            <ac:spMk id="2" creationId="{6184BDA8-18C6-3540-E9B6-B7BBDD45EA56}"/>
          </ac:spMkLst>
        </pc:spChg>
        <pc:spChg chg="del">
          <ac:chgData name="Adolfo Napoleón Flores Mtz." userId="794464db717f3dad" providerId="LiveId" clId="{2E1A7E71-C215-412A-9ACC-B8660FD45B69}" dt="2026-09-16T04:05:46.147" v="22543" actId="478"/>
          <ac:spMkLst>
            <pc:docMk/>
            <pc:sldMk cId="1851794109" sldId="3803"/>
            <ac:spMk id="5" creationId="{019825C7-4B63-D541-D5B6-76E5FE16DB20}"/>
          </ac:spMkLst>
        </pc:spChg>
        <pc:picChg chg="del">
          <ac:chgData name="Adolfo Napoleón Flores Mtz." userId="794464db717f3dad" providerId="LiveId" clId="{2E1A7E71-C215-412A-9ACC-B8660FD45B69}" dt="2026-09-16T04:05:53.651" v="22564" actId="478"/>
          <ac:picMkLst>
            <pc:docMk/>
            <pc:sldMk cId="1851794109" sldId="3803"/>
            <ac:picMk id="6" creationId="{E0A785AF-B782-CB18-2985-09EED19DE820}"/>
          </ac:picMkLst>
        </pc:picChg>
      </pc:sldChg>
      <pc:sldChg chg="delSp modSp mod modAnim">
        <pc:chgData name="Adolfo Napoleón Flores Mtz." userId="794464db717f3dad" providerId="LiveId" clId="{2E1A7E71-C215-412A-9ACC-B8660FD45B69}" dt="2026-09-16T19:35:44.565" v="24084"/>
        <pc:sldMkLst>
          <pc:docMk/>
          <pc:sldMk cId="610838913" sldId="3804"/>
        </pc:sldMkLst>
        <pc:spChg chg="mod">
          <ac:chgData name="Adolfo Napoleón Flores Mtz." userId="794464db717f3dad" providerId="LiveId" clId="{2E1A7E71-C215-412A-9ACC-B8660FD45B69}" dt="2026-09-16T04:10:18.510" v="22690" actId="1038"/>
          <ac:spMkLst>
            <pc:docMk/>
            <pc:sldMk cId="610838913" sldId="3804"/>
            <ac:spMk id="5" creationId="{A3D3CAA1-D2D8-AA0C-A201-C59ACC206C96}"/>
          </ac:spMkLst>
        </pc:spChg>
        <pc:spChg chg="del">
          <ac:chgData name="Adolfo Napoleón Flores Mtz." userId="794464db717f3dad" providerId="LiveId" clId="{2E1A7E71-C215-412A-9ACC-B8660FD45B69}" dt="2026-09-16T04:06:03.098" v="22566" actId="478"/>
          <ac:spMkLst>
            <pc:docMk/>
            <pc:sldMk cId="610838913" sldId="3804"/>
            <ac:spMk id="15" creationId="{AA338796-157C-DE6D-69C3-4E23A6D12811}"/>
          </ac:spMkLst>
        </pc:spChg>
        <pc:spChg chg="mod">
          <ac:chgData name="Adolfo Napoleón Flores Mtz." userId="794464db717f3dad" providerId="LiveId" clId="{2E1A7E71-C215-412A-9ACC-B8660FD45B69}" dt="2026-09-16T04:10:36.357" v="22694" actId="207"/>
          <ac:spMkLst>
            <pc:docMk/>
            <pc:sldMk cId="610838913" sldId="3804"/>
            <ac:spMk id="20" creationId="{4D0BE085-077E-14C7-9729-AEDD7002D17A}"/>
          </ac:spMkLst>
        </pc:spChg>
        <pc:picChg chg="mod">
          <ac:chgData name="Adolfo Napoleón Flores Mtz." userId="794464db717f3dad" providerId="LiveId" clId="{2E1A7E71-C215-412A-9ACC-B8660FD45B69}" dt="2026-09-16T04:10:21.848" v="22691" actId="14100"/>
          <ac:picMkLst>
            <pc:docMk/>
            <pc:sldMk cId="610838913" sldId="3804"/>
            <ac:picMk id="18" creationId="{9A98636E-EA3D-3249-AB6B-7AD0F32E0C33}"/>
          </ac:picMkLst>
        </pc:picChg>
      </pc:sldChg>
      <pc:sldChg chg="del">
        <pc:chgData name="Adolfo Napoleón Flores Mtz." userId="794464db717f3dad" providerId="LiveId" clId="{2E1A7E71-C215-412A-9ACC-B8660FD45B69}" dt="2026-09-16T16:15:02.670" v="22746" actId="47"/>
        <pc:sldMkLst>
          <pc:docMk/>
          <pc:sldMk cId="3160933677" sldId="3805"/>
        </pc:sldMkLst>
      </pc:sldChg>
      <pc:sldChg chg="del">
        <pc:chgData name="Adolfo Napoleón Flores Mtz." userId="794464db717f3dad" providerId="LiveId" clId="{2E1A7E71-C215-412A-9ACC-B8660FD45B69}" dt="2026-09-16T16:15:04.795" v="22747" actId="47"/>
        <pc:sldMkLst>
          <pc:docMk/>
          <pc:sldMk cId="2239936874" sldId="3806"/>
        </pc:sldMkLst>
      </pc:sldChg>
      <pc:sldChg chg="del">
        <pc:chgData name="Adolfo Napoleón Flores Mtz." userId="794464db717f3dad" providerId="LiveId" clId="{2E1A7E71-C215-412A-9ACC-B8660FD45B69}" dt="2026-09-16T16:15:05.636" v="22748" actId="47"/>
        <pc:sldMkLst>
          <pc:docMk/>
          <pc:sldMk cId="2745212632" sldId="3807"/>
        </pc:sldMkLst>
      </pc:sldChg>
      <pc:sldChg chg="del">
        <pc:chgData name="Adolfo Napoleón Flores Mtz." userId="794464db717f3dad" providerId="LiveId" clId="{2E1A7E71-C215-412A-9ACC-B8660FD45B69}" dt="2026-09-16T16:15:10.103" v="22749" actId="47"/>
        <pc:sldMkLst>
          <pc:docMk/>
          <pc:sldMk cId="3966076907" sldId="3808"/>
        </pc:sldMkLst>
      </pc:sldChg>
      <pc:sldChg chg="del">
        <pc:chgData name="Adolfo Napoleón Flores Mtz." userId="794464db717f3dad" providerId="LiveId" clId="{2E1A7E71-C215-412A-9ACC-B8660FD45B69}" dt="2026-09-16T16:15:10.937" v="22750" actId="47"/>
        <pc:sldMkLst>
          <pc:docMk/>
          <pc:sldMk cId="3317166390" sldId="3809"/>
        </pc:sldMkLst>
      </pc:sldChg>
      <pc:sldChg chg="addSp delSp modSp add del mod">
        <pc:chgData name="Adolfo Napoleón Flores Mtz." userId="794464db717f3dad" providerId="LiveId" clId="{2E1A7E71-C215-412A-9ACC-B8660FD45B69}" dt="2026-09-16T23:36:36.406" v="25077" actId="1035"/>
        <pc:sldMkLst>
          <pc:docMk/>
          <pc:sldMk cId="1621644948" sldId="3810"/>
        </pc:sldMkLst>
        <pc:spChg chg="add mod">
          <ac:chgData name="Adolfo Napoleón Flores Mtz." userId="794464db717f3dad" providerId="LiveId" clId="{2E1A7E71-C215-412A-9ACC-B8660FD45B69}" dt="2026-09-16T23:36:36.406" v="25077" actId="1035"/>
          <ac:spMkLst>
            <pc:docMk/>
            <pc:sldMk cId="1621644948" sldId="3810"/>
            <ac:spMk id="5" creationId="{76B2AD07-67CD-5627-94B3-75A953BADBDD}"/>
          </ac:spMkLst>
        </pc:spChg>
        <pc:spChg chg="del">
          <ac:chgData name="Adolfo Napoleón Flores Mtz." userId="794464db717f3dad" providerId="LiveId" clId="{2E1A7E71-C215-412A-9ACC-B8660FD45B69}" dt="2026-09-16T23:36:08.141" v="25054" actId="21"/>
          <ac:spMkLst>
            <pc:docMk/>
            <pc:sldMk cId="1621644948" sldId="3810"/>
            <ac:spMk id="10" creationId="{039636A2-6840-72E4-0050-C2D5464CC6B1}"/>
          </ac:spMkLst>
        </pc:spChg>
        <pc:picChg chg="add mod">
          <ac:chgData name="Adolfo Napoleón Flores Mtz." userId="794464db717f3dad" providerId="LiveId" clId="{2E1A7E71-C215-412A-9ACC-B8660FD45B69}" dt="2026-09-16T23:36:30.153" v="25066" actId="14100"/>
          <ac:picMkLst>
            <pc:docMk/>
            <pc:sldMk cId="1621644948" sldId="3810"/>
            <ac:picMk id="3" creationId="{F7BFCE3C-629C-ED48-47E9-B545EB9CCB71}"/>
          </ac:picMkLst>
        </pc:picChg>
        <pc:picChg chg="del">
          <ac:chgData name="Adolfo Napoleón Flores Mtz." userId="794464db717f3dad" providerId="LiveId" clId="{2E1A7E71-C215-412A-9ACC-B8660FD45B69}" dt="2026-09-16T23:35:26.053" v="25050" actId="478"/>
          <ac:picMkLst>
            <pc:docMk/>
            <pc:sldMk cId="1621644948" sldId="3810"/>
            <ac:picMk id="8" creationId="{F7D34429-B943-7254-A114-18407EFD32EB}"/>
          </ac:picMkLst>
        </pc:picChg>
      </pc:sldChg>
      <pc:sldChg chg="del">
        <pc:chgData name="Adolfo Napoleón Flores Mtz." userId="794464db717f3dad" providerId="LiveId" clId="{2E1A7E71-C215-412A-9ACC-B8660FD45B69}" dt="2026-09-16T16:15:12.963" v="22752" actId="47"/>
        <pc:sldMkLst>
          <pc:docMk/>
          <pc:sldMk cId="2832979456" sldId="3811"/>
        </pc:sldMkLst>
      </pc:sldChg>
      <pc:sldChg chg="del">
        <pc:chgData name="Adolfo Napoleón Flores Mtz." userId="794464db717f3dad" providerId="LiveId" clId="{2E1A7E71-C215-412A-9ACC-B8660FD45B69}" dt="2026-09-16T16:15:14.681" v="22753" actId="47"/>
        <pc:sldMkLst>
          <pc:docMk/>
          <pc:sldMk cId="1126731126" sldId="3812"/>
        </pc:sldMkLst>
      </pc:sldChg>
      <pc:sldChg chg="addSp delSp new del mod">
        <pc:chgData name="Adolfo Napoleón Flores Mtz." userId="794464db717f3dad" providerId="LiveId" clId="{2E1A7E71-C215-412A-9ACC-B8660FD45B69}" dt="2026-09-16T02:07:59.238" v="21568" actId="680"/>
        <pc:sldMkLst>
          <pc:docMk/>
          <pc:sldMk cId="1312731475" sldId="3813"/>
        </pc:sldMkLst>
        <pc:spChg chg="add del">
          <ac:chgData name="Adolfo Napoleón Flores Mtz." userId="794464db717f3dad" providerId="LiveId" clId="{2E1A7E71-C215-412A-9ACC-B8660FD45B69}" dt="2026-09-16T02:07:57.872" v="21567" actId="478"/>
          <ac:spMkLst>
            <pc:docMk/>
            <pc:sldMk cId="1312731475" sldId="3813"/>
            <ac:spMk id="2" creationId="{F24CEE47-38D4-7F8E-AAEA-74D5D76F28DB}"/>
          </ac:spMkLst>
        </pc:spChg>
        <pc:spChg chg="add del">
          <ac:chgData name="Adolfo Napoleón Flores Mtz." userId="794464db717f3dad" providerId="LiveId" clId="{2E1A7E71-C215-412A-9ACC-B8660FD45B69}" dt="2026-09-16T02:07:57.872" v="21567" actId="478"/>
          <ac:spMkLst>
            <pc:docMk/>
            <pc:sldMk cId="1312731475" sldId="3813"/>
            <ac:spMk id="3" creationId="{E3D5C093-FCA2-511D-1A5A-D9FFFCF874C0}"/>
          </ac:spMkLst>
        </pc:spChg>
      </pc:sldChg>
      <pc:sldChg chg="addSp delSp modSp add mod modAnim">
        <pc:chgData name="Adolfo Napoleón Flores Mtz." userId="794464db717f3dad" providerId="LiveId" clId="{2E1A7E71-C215-412A-9ACC-B8660FD45B69}" dt="2026-09-16T03:54:48.203" v="22329"/>
        <pc:sldMkLst>
          <pc:docMk/>
          <pc:sldMk cId="1739210511" sldId="3813"/>
        </pc:sldMkLst>
        <pc:spChg chg="add mod">
          <ac:chgData name="Adolfo Napoleón Flores Mtz." userId="794464db717f3dad" providerId="LiveId" clId="{2E1A7E71-C215-412A-9ACC-B8660FD45B69}" dt="2026-09-16T02:10:22.681" v="21727" actId="571"/>
          <ac:spMkLst>
            <pc:docMk/>
            <pc:sldMk cId="1739210511" sldId="3813"/>
            <ac:spMk id="2" creationId="{577A22C8-42DA-8A0D-1CE1-7731842C7898}"/>
          </ac:spMkLst>
        </pc:spChg>
        <pc:spChg chg="add mod">
          <ac:chgData name="Adolfo Napoleón Flores Mtz." userId="794464db717f3dad" providerId="LiveId" clId="{2E1A7E71-C215-412A-9ACC-B8660FD45B69}" dt="2026-09-16T02:10:22.681" v="21727" actId="571"/>
          <ac:spMkLst>
            <pc:docMk/>
            <pc:sldMk cId="1739210511" sldId="3813"/>
            <ac:spMk id="4" creationId="{DF57915C-4892-6CBC-76CE-E900D3BF17BA}"/>
          </ac:spMkLst>
        </pc:spChg>
        <pc:spChg chg="add mod">
          <ac:chgData name="Adolfo Napoleón Flores Mtz." userId="794464db717f3dad" providerId="LiveId" clId="{2E1A7E71-C215-412A-9ACC-B8660FD45B69}" dt="2026-09-16T02:10:22.681" v="21727" actId="571"/>
          <ac:spMkLst>
            <pc:docMk/>
            <pc:sldMk cId="1739210511" sldId="3813"/>
            <ac:spMk id="5" creationId="{A77C803F-4421-1F84-1ED5-920FDABF0ADF}"/>
          </ac:spMkLst>
        </pc:spChg>
        <pc:spChg chg="mod">
          <ac:chgData name="Adolfo Napoleón Flores Mtz." userId="794464db717f3dad" providerId="LiveId" clId="{2E1A7E71-C215-412A-9ACC-B8660FD45B69}" dt="2026-09-16T02:26:25.197" v="22254" actId="1037"/>
          <ac:spMkLst>
            <pc:docMk/>
            <pc:sldMk cId="1739210511" sldId="3813"/>
            <ac:spMk id="6" creationId="{EB4C3962-42AB-2DC1-65BC-A67D20711181}"/>
          </ac:spMkLst>
        </pc:spChg>
        <pc:spChg chg="add mod">
          <ac:chgData name="Adolfo Napoleón Flores Mtz." userId="794464db717f3dad" providerId="LiveId" clId="{2E1A7E71-C215-412A-9ACC-B8660FD45B69}" dt="2026-09-16T02:10:22.681" v="21727" actId="571"/>
          <ac:spMkLst>
            <pc:docMk/>
            <pc:sldMk cId="1739210511" sldId="3813"/>
            <ac:spMk id="7" creationId="{32C9198F-F47C-B9F1-9B1B-54CCBB9590CF}"/>
          </ac:spMkLst>
        </pc:spChg>
        <pc:spChg chg="add mod">
          <ac:chgData name="Adolfo Napoleón Flores Mtz." userId="794464db717f3dad" providerId="LiveId" clId="{2E1A7E71-C215-412A-9ACC-B8660FD45B69}" dt="2026-09-16T03:52:09.235" v="22293" actId="1035"/>
          <ac:spMkLst>
            <pc:docMk/>
            <pc:sldMk cId="1739210511" sldId="3813"/>
            <ac:spMk id="11" creationId="{5634C0EC-1E10-D72B-BA68-9988FBF231D2}"/>
          </ac:spMkLst>
        </pc:spChg>
        <pc:spChg chg="mod">
          <ac:chgData name="Adolfo Napoleón Flores Mtz." userId="794464db717f3dad" providerId="LiveId" clId="{2E1A7E71-C215-412A-9ACC-B8660FD45B69}" dt="2026-09-16T03:52:24.022" v="22299" actId="20577"/>
          <ac:spMkLst>
            <pc:docMk/>
            <pc:sldMk cId="1739210511" sldId="3813"/>
            <ac:spMk id="16" creationId="{89E35517-96D4-D151-7543-3B1738C8B9AB}"/>
          </ac:spMkLst>
        </pc:spChg>
        <pc:spChg chg="mod">
          <ac:chgData name="Adolfo Napoleón Flores Mtz." userId="794464db717f3dad" providerId="LiveId" clId="{2E1A7E71-C215-412A-9ACC-B8660FD45B69}" dt="2026-09-16T02:25:50.888" v="22198" actId="1036"/>
          <ac:spMkLst>
            <pc:docMk/>
            <pc:sldMk cId="1739210511" sldId="3813"/>
            <ac:spMk id="27" creationId="{2966AF37-8BB8-EDCE-E07E-1FD4962416B5}"/>
          </ac:spMkLst>
        </pc:spChg>
        <pc:spChg chg="mod">
          <ac:chgData name="Adolfo Napoleón Flores Mtz." userId="794464db717f3dad" providerId="LiveId" clId="{2E1A7E71-C215-412A-9ACC-B8660FD45B69}" dt="2026-09-16T02:25:35.998" v="22187" actId="1037"/>
          <ac:spMkLst>
            <pc:docMk/>
            <pc:sldMk cId="1739210511" sldId="3813"/>
            <ac:spMk id="35" creationId="{D078C05C-CD19-E4FA-13E4-CE1AECB72017}"/>
          </ac:spMkLst>
        </pc:spChg>
        <pc:spChg chg="mod">
          <ac:chgData name="Adolfo Napoleón Flores Mtz." userId="794464db717f3dad" providerId="LiveId" clId="{2E1A7E71-C215-412A-9ACC-B8660FD45B69}" dt="2026-09-16T02:25:32.159" v="22182" actId="1037"/>
          <ac:spMkLst>
            <pc:docMk/>
            <pc:sldMk cId="1739210511" sldId="3813"/>
            <ac:spMk id="47" creationId="{723DFC1E-F994-2527-17AC-1CCDCDDA476D}"/>
          </ac:spMkLst>
        </pc:spChg>
        <pc:spChg chg="mod">
          <ac:chgData name="Adolfo Napoleón Flores Mtz." userId="794464db717f3dad" providerId="LiveId" clId="{2E1A7E71-C215-412A-9ACC-B8660FD45B69}" dt="2026-09-16T02:26:19.147" v="22243" actId="1038"/>
          <ac:spMkLst>
            <pc:docMk/>
            <pc:sldMk cId="1739210511" sldId="3813"/>
            <ac:spMk id="51" creationId="{39C22715-61C6-3E36-B84B-ABDAB1800AC4}"/>
          </ac:spMkLst>
        </pc:spChg>
        <pc:spChg chg="mod">
          <ac:chgData name="Adolfo Napoleón Flores Mtz." userId="794464db717f3dad" providerId="LiveId" clId="{2E1A7E71-C215-412A-9ACC-B8660FD45B69}" dt="2026-09-16T02:13:37.692" v="21875" actId="1038"/>
          <ac:spMkLst>
            <pc:docMk/>
            <pc:sldMk cId="1739210511" sldId="3813"/>
            <ac:spMk id="57" creationId="{E1017D03-D061-1E78-69DC-817DB637833B}"/>
          </ac:spMkLst>
        </pc:spChg>
        <pc:spChg chg="mod">
          <ac:chgData name="Adolfo Napoleón Flores Mtz." userId="794464db717f3dad" providerId="LiveId" clId="{2E1A7E71-C215-412A-9ACC-B8660FD45B69}" dt="2026-09-16T02:13:21.384" v="21839" actId="14100"/>
          <ac:spMkLst>
            <pc:docMk/>
            <pc:sldMk cId="1739210511" sldId="3813"/>
            <ac:spMk id="59" creationId="{F7425E7C-33E4-4292-33D8-038EB9A97D76}"/>
          </ac:spMkLst>
        </pc:spChg>
        <pc:spChg chg="mod">
          <ac:chgData name="Adolfo Napoleón Flores Mtz." userId="794464db717f3dad" providerId="LiveId" clId="{2E1A7E71-C215-412A-9ACC-B8660FD45B69}" dt="2026-09-16T03:53:40.264" v="22322" actId="1037"/>
          <ac:spMkLst>
            <pc:docMk/>
            <pc:sldMk cId="1739210511" sldId="3813"/>
            <ac:spMk id="61" creationId="{3B90B9CB-5010-E535-71BC-65812BF505CE}"/>
          </ac:spMkLst>
        </pc:sp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3" creationId="{AC004EDE-31AC-45D4-5D38-48354EBF96B8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65" creationId="{FB525B92-C94B-6076-3D06-A0ED37BD4C51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67" creationId="{533A2D13-3970-43C1-A9A0-6ED6D4E26F45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69" creationId="{F8052EEA-9FF2-7894-06C4-0C14466BE231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71" creationId="{23EBB60C-4B03-BC40-03EC-F47801FD3B71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75" creationId="{FF515F6C-6E19-6E7A-BBF4-8F60E679E1FE}"/>
          </ac:picMkLst>
        </pc:picChg>
        <pc:picChg chg="del">
          <ac:chgData name="Adolfo Napoleón Flores Mtz." userId="794464db717f3dad" providerId="LiveId" clId="{2E1A7E71-C215-412A-9ACC-B8660FD45B69}" dt="2026-09-16T02:08:17.624" v="21570" actId="478"/>
          <ac:picMkLst>
            <pc:docMk/>
            <pc:sldMk cId="1739210511" sldId="3813"/>
            <ac:picMk id="77" creationId="{F9641225-70EC-D431-A506-7F60497C12AB}"/>
          </ac:picMkLst>
        </pc:picChg>
      </pc:sldChg>
      <pc:sldChg chg="add del">
        <pc:chgData name="Adolfo Napoleón Flores Mtz." userId="794464db717f3dad" providerId="LiveId" clId="{2E1A7E71-C215-412A-9ACC-B8660FD45B69}" dt="2026-09-16T02:07:54.921" v="21566"/>
        <pc:sldMkLst>
          <pc:docMk/>
          <pc:sldMk cId="1739210511" sldId="3814"/>
        </pc:sldMkLst>
      </pc:sldChg>
      <pc:sldChg chg="addSp delSp modSp add mod delAnim modAnim">
        <pc:chgData name="Adolfo Napoleón Flores Mtz." userId="794464db717f3dad" providerId="LiveId" clId="{2E1A7E71-C215-412A-9ACC-B8660FD45B69}" dt="2026-09-16T21:07:36.762" v="24675" actId="20577"/>
        <pc:sldMkLst>
          <pc:docMk/>
          <pc:sldMk cId="1431785261" sldId="3817"/>
        </pc:sldMkLst>
        <pc:spChg chg="add del mod">
          <ac:chgData name="Adolfo Napoleón Flores Mtz." userId="794464db717f3dad" providerId="LiveId" clId="{2E1A7E71-C215-412A-9ACC-B8660FD45B69}" dt="2026-09-16T21:05:59.317" v="24620" actId="478"/>
          <ac:spMkLst>
            <pc:docMk/>
            <pc:sldMk cId="1431785261" sldId="3817"/>
            <ac:spMk id="2" creationId="{963DF589-B7BB-4EC8-131B-6F9C5AF02492}"/>
          </ac:spMkLst>
        </pc:spChg>
        <pc:spChg chg="add mod">
          <ac:chgData name="Adolfo Napoleón Flores Mtz." userId="794464db717f3dad" providerId="LiveId" clId="{2E1A7E71-C215-412A-9ACC-B8660FD45B69}" dt="2026-09-16T21:07:36.762" v="24675" actId="20577"/>
          <ac:spMkLst>
            <pc:docMk/>
            <pc:sldMk cId="1431785261" sldId="3817"/>
            <ac:spMk id="3" creationId="{84829335-BAC5-091B-5DF2-B8A06FBEEEBD}"/>
          </ac:spMkLst>
        </pc:spChg>
        <pc:spChg chg="mod">
          <ac:chgData name="Adolfo Napoleón Flores Mtz." userId="794464db717f3dad" providerId="LiveId" clId="{2E1A7E71-C215-412A-9ACC-B8660FD45B69}" dt="2026-09-16T19:51:59.691" v="24495" actId="1076"/>
          <ac:spMkLst>
            <pc:docMk/>
            <pc:sldMk cId="1431785261" sldId="3817"/>
            <ac:spMk id="4" creationId="{9DCEA9E4-6D97-165F-7DF5-56863CCD3355}"/>
          </ac:spMkLst>
        </pc:spChg>
        <pc:spChg chg="del">
          <ac:chgData name="Adolfo Napoleón Flores Mtz." userId="794464db717f3dad" providerId="LiveId" clId="{2E1A7E71-C215-412A-9ACC-B8660FD45B69}" dt="2026-09-16T19:43:44.670" v="24292" actId="478"/>
          <ac:spMkLst>
            <pc:docMk/>
            <pc:sldMk cId="1431785261" sldId="3817"/>
            <ac:spMk id="6" creationId="{3B6B4E09-36CE-B49C-1100-096AB5214A1A}"/>
          </ac:spMkLst>
        </pc:spChg>
        <pc:spChg chg="mod">
          <ac:chgData name="Adolfo Napoleón Flores Mtz." userId="794464db717f3dad" providerId="LiveId" clId="{2E1A7E71-C215-412A-9ACC-B8660FD45B69}" dt="2026-09-16T19:48:38.546" v="24400" actId="1035"/>
          <ac:spMkLst>
            <pc:docMk/>
            <pc:sldMk cId="1431785261" sldId="3817"/>
            <ac:spMk id="8" creationId="{43802259-4983-2402-9E08-425EE738555D}"/>
          </ac:spMkLst>
        </pc:spChg>
        <pc:picChg chg="del">
          <ac:chgData name="Adolfo Napoleón Flores Mtz." userId="794464db717f3dad" providerId="LiveId" clId="{2E1A7E71-C215-412A-9ACC-B8660FD45B69}" dt="2026-09-16T19:43:40.138" v="24291" actId="478"/>
          <ac:picMkLst>
            <pc:docMk/>
            <pc:sldMk cId="1431785261" sldId="3817"/>
            <ac:picMk id="5" creationId="{826F413A-7CB3-0E31-171B-0C51C7A39DEF}"/>
          </ac:picMkLst>
        </pc:picChg>
      </pc:sldChg>
      <pc:sldChg chg="add">
        <pc:chgData name="Adolfo Napoleón Flores Mtz." userId="794464db717f3dad" providerId="LiveId" clId="{2E1A7E71-C215-412A-9ACC-B8660FD45B69}" dt="2026-09-16T03:59:57.181" v="22354"/>
        <pc:sldMkLst>
          <pc:docMk/>
          <pc:sldMk cId="1700212205" sldId="3830"/>
        </pc:sldMkLst>
      </pc:sldChg>
      <pc:sldChg chg="add">
        <pc:chgData name="Adolfo Napoleón Flores Mtz." userId="794464db717f3dad" providerId="LiveId" clId="{2E1A7E71-C215-412A-9ACC-B8660FD45B69}" dt="2026-09-16T03:59:57.181" v="22354"/>
        <pc:sldMkLst>
          <pc:docMk/>
          <pc:sldMk cId="2459789892" sldId="3831"/>
        </pc:sldMkLst>
      </pc:sldChg>
      <pc:sldChg chg="add">
        <pc:chgData name="Adolfo Napoleón Flores Mtz." userId="794464db717f3dad" providerId="LiveId" clId="{2E1A7E71-C215-412A-9ACC-B8660FD45B69}" dt="2026-09-16T03:59:57.181" v="22354"/>
        <pc:sldMkLst>
          <pc:docMk/>
          <pc:sldMk cId="122125195" sldId="3832"/>
        </pc:sldMkLst>
      </pc:sldChg>
      <pc:sldChg chg="addSp delSp modSp add mod ord delAnim modAnim">
        <pc:chgData name="Adolfo Napoleón Flores Mtz." userId="794464db717f3dad" providerId="LiveId" clId="{2E1A7E71-C215-412A-9ACC-B8660FD45B69}" dt="2026-09-16T18:54:50.428" v="24072"/>
        <pc:sldMkLst>
          <pc:docMk/>
          <pc:sldMk cId="729748389" sldId="3833"/>
        </pc:sldMkLst>
        <pc:spChg chg="del">
          <ac:chgData name="Adolfo Napoleón Flores Mtz." userId="794464db717f3dad" providerId="LiveId" clId="{2E1A7E71-C215-412A-9ACC-B8660FD45B69}" dt="2026-09-16T16:49:00.413" v="23034" actId="478"/>
          <ac:spMkLst>
            <pc:docMk/>
            <pc:sldMk cId="729748389" sldId="3833"/>
            <ac:spMk id="2" creationId="{525C7D91-366A-25BF-82AB-0260EAF37E37}"/>
          </ac:spMkLst>
        </pc:spChg>
        <pc:spChg chg="add mod">
          <ac:chgData name="Adolfo Napoleón Flores Mtz." userId="794464db717f3dad" providerId="LiveId" clId="{2E1A7E71-C215-412A-9ACC-B8660FD45B69}" dt="2026-09-16T17:06:15.785" v="23490" actId="1036"/>
          <ac:spMkLst>
            <pc:docMk/>
            <pc:sldMk cId="729748389" sldId="3833"/>
            <ac:spMk id="5" creationId="{E0A8CBFD-3484-1C83-61B5-1AF05E6D7045}"/>
          </ac:spMkLst>
        </pc:spChg>
        <pc:spChg chg="add mod">
          <ac:chgData name="Adolfo Napoleón Flores Mtz." userId="794464db717f3dad" providerId="LiveId" clId="{2E1A7E71-C215-412A-9ACC-B8660FD45B69}" dt="2026-09-16T17:06:15.785" v="23490" actId="1036"/>
          <ac:spMkLst>
            <pc:docMk/>
            <pc:sldMk cId="729748389" sldId="3833"/>
            <ac:spMk id="7" creationId="{4F5EE3BE-A40C-4EC3-F05E-7128DF647CB2}"/>
          </ac:spMkLst>
        </pc:spChg>
        <pc:spChg chg="mod">
          <ac:chgData name="Adolfo Napoleón Flores Mtz." userId="794464db717f3dad" providerId="LiveId" clId="{2E1A7E71-C215-412A-9ACC-B8660FD45B69}" dt="2026-09-16T17:06:27.874" v="23494" actId="1036"/>
          <ac:spMkLst>
            <pc:docMk/>
            <pc:sldMk cId="729748389" sldId="3833"/>
            <ac:spMk id="9" creationId="{03D7B0EE-250A-45F7-B583-4CFC77E492CF}"/>
          </ac:spMkLst>
        </pc:spChg>
        <pc:spChg chg="add mod">
          <ac:chgData name="Adolfo Napoleón Flores Mtz." userId="794464db717f3dad" providerId="LiveId" clId="{2E1A7E71-C215-412A-9ACC-B8660FD45B69}" dt="2026-09-16T17:06:15.785" v="23490" actId="1036"/>
          <ac:spMkLst>
            <pc:docMk/>
            <pc:sldMk cId="729748389" sldId="3833"/>
            <ac:spMk id="10" creationId="{7F883CEE-E29C-F7C8-1A57-1B6F280251A7}"/>
          </ac:spMkLst>
        </pc:spChg>
        <pc:spChg chg="add mod">
          <ac:chgData name="Adolfo Napoleón Flores Mtz." userId="794464db717f3dad" providerId="LiveId" clId="{2E1A7E71-C215-412A-9ACC-B8660FD45B69}" dt="2026-09-16T17:06:15.785" v="23490" actId="1036"/>
          <ac:spMkLst>
            <pc:docMk/>
            <pc:sldMk cId="729748389" sldId="3833"/>
            <ac:spMk id="12" creationId="{35DC3912-E2EF-F73E-E314-B333E19DA640}"/>
          </ac:spMkLst>
        </pc:spChg>
        <pc:spChg chg="add mod">
          <ac:chgData name="Adolfo Napoleón Flores Mtz." userId="794464db717f3dad" providerId="LiveId" clId="{2E1A7E71-C215-412A-9ACC-B8660FD45B69}" dt="2026-09-16T17:06:02.681" v="23481" actId="1035"/>
          <ac:spMkLst>
            <pc:docMk/>
            <pc:sldMk cId="729748389" sldId="3833"/>
            <ac:spMk id="14" creationId="{3BB901C7-6F00-E483-028B-6E2C3D5A934E}"/>
          </ac:spMkLst>
        </pc:spChg>
        <pc:picChg chg="del">
          <ac:chgData name="Adolfo Napoleón Flores Mtz." userId="794464db717f3dad" providerId="LiveId" clId="{2E1A7E71-C215-412A-9ACC-B8660FD45B69}" dt="2026-09-16T16:48:50.564" v="23032" actId="478"/>
          <ac:picMkLst>
            <pc:docMk/>
            <pc:sldMk cId="729748389" sldId="3833"/>
            <ac:picMk id="4" creationId="{E753A897-7282-473A-58A4-D41EF17D94DF}"/>
          </ac:picMkLst>
        </pc:picChg>
      </pc:sldChg>
      <pc:sldChg chg="addSp modSp add mod">
        <pc:chgData name="Adolfo Napoleón Flores Mtz." userId="794464db717f3dad" providerId="LiveId" clId="{2E1A7E71-C215-412A-9ACC-B8660FD45B69}" dt="2026-09-16T19:41:07.113" v="24289" actId="14100"/>
        <pc:sldMkLst>
          <pc:docMk/>
          <pc:sldMk cId="1148892087" sldId="3834"/>
        </pc:sldMkLst>
        <pc:spChg chg="add mod">
          <ac:chgData name="Adolfo Napoleón Flores Mtz." userId="794464db717f3dad" providerId="LiveId" clId="{2E1A7E71-C215-412A-9ACC-B8660FD45B69}" dt="2026-09-16T19:40:50.703" v="24263" actId="20577"/>
          <ac:spMkLst>
            <pc:docMk/>
            <pc:sldMk cId="1148892087" sldId="3834"/>
            <ac:spMk id="3" creationId="{35CC748F-381D-E1F4-8E46-850605BE6BF3}"/>
          </ac:spMkLst>
        </pc:spChg>
        <pc:spChg chg="mod">
          <ac:chgData name="Adolfo Napoleón Flores Mtz." userId="794464db717f3dad" providerId="LiveId" clId="{2E1A7E71-C215-412A-9ACC-B8660FD45B69}" dt="2026-09-16T19:41:07.113" v="24289" actId="14100"/>
          <ac:spMkLst>
            <pc:docMk/>
            <pc:sldMk cId="1148892087" sldId="3834"/>
            <ac:spMk id="16" creationId="{F01A1604-5B7D-CFC9-DC14-0F387E1052D5}"/>
          </ac:spMkLst>
        </pc:spChg>
        <pc:cxnChg chg="mod">
          <ac:chgData name="Adolfo Napoleón Flores Mtz." userId="794464db717f3dad" providerId="LiveId" clId="{2E1A7E71-C215-412A-9ACC-B8660FD45B69}" dt="2026-09-16T19:41:02.299" v="24288" actId="1038"/>
          <ac:cxnSpMkLst>
            <pc:docMk/>
            <pc:sldMk cId="1148892087" sldId="3834"/>
            <ac:cxnSpMk id="4" creationId="{A7CB8B4E-CBCA-6390-9617-D570572FE454}"/>
          </ac:cxnSpMkLst>
        </pc:cxnChg>
        <pc:cxnChg chg="mod">
          <ac:chgData name="Adolfo Napoleón Flores Mtz." userId="794464db717f3dad" providerId="LiveId" clId="{2E1A7E71-C215-412A-9ACC-B8660FD45B69}" dt="2026-09-16T19:38:09.784" v="24200" actId="1035"/>
          <ac:cxnSpMkLst>
            <pc:docMk/>
            <pc:sldMk cId="1148892087" sldId="3834"/>
            <ac:cxnSpMk id="7" creationId="{85D2289E-AB40-3788-08AF-845AAD10EE72}"/>
          </ac:cxnSpMkLst>
        </pc:cxnChg>
        <pc:cxnChg chg="mod">
          <ac:chgData name="Adolfo Napoleón Flores Mtz." userId="794464db717f3dad" providerId="LiveId" clId="{2E1A7E71-C215-412A-9ACC-B8660FD45B69}" dt="2026-09-16T19:38:09.784" v="24200" actId="1035"/>
          <ac:cxnSpMkLst>
            <pc:docMk/>
            <pc:sldMk cId="1148892087" sldId="3834"/>
            <ac:cxnSpMk id="8" creationId="{EBB6FF96-7DFE-BEAF-2F1D-780BBA49366C}"/>
          </ac:cxnSpMkLst>
        </pc:cxnChg>
        <pc:cxnChg chg="mod">
          <ac:chgData name="Adolfo Napoleón Flores Mtz." userId="794464db717f3dad" providerId="LiveId" clId="{2E1A7E71-C215-412A-9ACC-B8660FD45B69}" dt="2026-09-16T19:41:02.299" v="24288" actId="1038"/>
          <ac:cxnSpMkLst>
            <pc:docMk/>
            <pc:sldMk cId="1148892087" sldId="3834"/>
            <ac:cxnSpMk id="9" creationId="{445B95F8-8BF9-7EDC-7995-25B9B27D3FC2}"/>
          </ac:cxnSpMkLst>
        </pc:cxnChg>
        <pc:cxnChg chg="mod">
          <ac:chgData name="Adolfo Napoleón Flores Mtz." userId="794464db717f3dad" providerId="LiveId" clId="{2E1A7E71-C215-412A-9ACC-B8660FD45B69}" dt="2026-09-16T19:38:09.784" v="24200" actId="1035"/>
          <ac:cxnSpMkLst>
            <pc:docMk/>
            <pc:sldMk cId="1148892087" sldId="3834"/>
            <ac:cxnSpMk id="10" creationId="{51FC3DE0-79E8-7CF6-A1DF-C4BB7FAE6240}"/>
          </ac:cxnSpMkLst>
        </pc:cxnChg>
        <pc:cxnChg chg="mod">
          <ac:chgData name="Adolfo Napoleón Flores Mtz." userId="794464db717f3dad" providerId="LiveId" clId="{2E1A7E71-C215-412A-9ACC-B8660FD45B69}" dt="2026-09-16T19:38:09.784" v="24200" actId="1035"/>
          <ac:cxnSpMkLst>
            <pc:docMk/>
            <pc:sldMk cId="1148892087" sldId="3834"/>
            <ac:cxnSpMk id="11" creationId="{7EB46477-2A5F-9E6C-C009-CF14B7FAFDA7}"/>
          </ac:cxnSpMkLst>
        </pc:cxnChg>
        <pc:cxnChg chg="mod">
          <ac:chgData name="Adolfo Napoleón Flores Mtz." userId="794464db717f3dad" providerId="LiveId" clId="{2E1A7E71-C215-412A-9ACC-B8660FD45B69}" dt="2026-09-16T19:41:02.299" v="24288" actId="1038"/>
          <ac:cxnSpMkLst>
            <pc:docMk/>
            <pc:sldMk cId="1148892087" sldId="3834"/>
            <ac:cxnSpMk id="12" creationId="{9B79FC43-0636-253B-DB8B-1D16BD6BAAF7}"/>
          </ac:cxnSpMkLst>
        </pc:cxnChg>
        <pc:cxnChg chg="mod">
          <ac:chgData name="Adolfo Napoleón Flores Mtz." userId="794464db717f3dad" providerId="LiveId" clId="{2E1A7E71-C215-412A-9ACC-B8660FD45B69}" dt="2026-09-16T19:41:02.299" v="24288" actId="1038"/>
          <ac:cxnSpMkLst>
            <pc:docMk/>
            <pc:sldMk cId="1148892087" sldId="3834"/>
            <ac:cxnSpMk id="13" creationId="{B981105F-0A68-F976-FE1F-207D9B18F091}"/>
          </ac:cxnSpMkLst>
        </pc:cxnChg>
      </pc:sldChg>
      <pc:sldChg chg="addSp delSp modSp add mod ord delAnim modAnim">
        <pc:chgData name="Adolfo Napoleón Flores Mtz." userId="794464db717f3dad" providerId="LiveId" clId="{2E1A7E71-C215-412A-9ACC-B8660FD45B69}" dt="2026-09-16T23:14:27.926" v="24993" actId="14100"/>
        <pc:sldMkLst>
          <pc:docMk/>
          <pc:sldMk cId="3989304967" sldId="3835"/>
        </pc:sldMkLst>
        <pc:spChg chg="del">
          <ac:chgData name="Adolfo Napoleón Flores Mtz." userId="794464db717f3dad" providerId="LiveId" clId="{2E1A7E71-C215-412A-9ACC-B8660FD45B69}" dt="2026-09-16T21:09:52.308" v="24701" actId="478"/>
          <ac:spMkLst>
            <pc:docMk/>
            <pc:sldMk cId="3989304967" sldId="3835"/>
            <ac:spMk id="3" creationId="{24510620-ED47-015C-9028-3949F11CCB87}"/>
          </ac:spMkLst>
        </pc:spChg>
        <pc:spChg chg="mod">
          <ac:chgData name="Adolfo Napoleón Flores Mtz." userId="794464db717f3dad" providerId="LiveId" clId="{2E1A7E71-C215-412A-9ACC-B8660FD45B69}" dt="2026-09-16T21:10:51.515" v="24744" actId="1036"/>
          <ac:spMkLst>
            <pc:docMk/>
            <pc:sldMk cId="3989304967" sldId="3835"/>
            <ac:spMk id="4" creationId="{5B97713B-3571-287A-E967-991C6E7A982A}"/>
          </ac:spMkLst>
        </pc:spChg>
        <pc:spChg chg="del">
          <ac:chgData name="Adolfo Napoleón Flores Mtz." userId="794464db717f3dad" providerId="LiveId" clId="{2E1A7E71-C215-412A-9ACC-B8660FD45B69}" dt="2026-09-16T21:09:40.502" v="24677" actId="478"/>
          <ac:spMkLst>
            <pc:docMk/>
            <pc:sldMk cId="3989304967" sldId="3835"/>
            <ac:spMk id="8" creationId="{3240C189-C6C6-8B68-B7E5-A7C9E3D87DE3}"/>
          </ac:spMkLst>
        </pc:spChg>
        <pc:picChg chg="add mod">
          <ac:chgData name="Adolfo Napoleón Flores Mtz." userId="794464db717f3dad" providerId="LiveId" clId="{2E1A7E71-C215-412A-9ACC-B8660FD45B69}" dt="2026-09-16T21:10:47.175" v="24731" actId="14100"/>
          <ac:picMkLst>
            <pc:docMk/>
            <pc:sldMk cId="3989304967" sldId="3835"/>
            <ac:picMk id="5" creationId="{FB48A0CE-8D3F-7009-6FD3-DFB407D09634}"/>
          </ac:picMkLst>
        </pc:picChg>
        <pc:picChg chg="add mod">
          <ac:chgData name="Adolfo Napoleón Flores Mtz." userId="794464db717f3dad" providerId="LiveId" clId="{2E1A7E71-C215-412A-9ACC-B8660FD45B69}" dt="2026-09-16T23:14:27.926" v="24993" actId="14100"/>
          <ac:picMkLst>
            <pc:docMk/>
            <pc:sldMk cId="3989304967" sldId="3835"/>
            <ac:picMk id="7" creationId="{7FD1EC16-5674-6DAC-971F-2B7C6BB31077}"/>
          </ac:picMkLst>
        </pc:picChg>
      </pc:sldChg>
      <pc:sldChg chg="addSp delSp modSp add mod ord delAnim modAnim">
        <pc:chgData name="Adolfo Napoleón Flores Mtz." userId="794464db717f3dad" providerId="LiveId" clId="{2E1A7E71-C215-412A-9ACC-B8660FD45B69}" dt="2026-09-16T23:08:50.191" v="24944"/>
        <pc:sldMkLst>
          <pc:docMk/>
          <pc:sldMk cId="1852923710" sldId="3836"/>
        </pc:sldMkLst>
        <pc:spChg chg="del">
          <ac:chgData name="Adolfo Napoleón Flores Mtz." userId="794464db717f3dad" providerId="LiveId" clId="{2E1A7E71-C215-412A-9ACC-B8660FD45B69}" dt="2026-09-16T22:27:20.305" v="24752" actId="478"/>
          <ac:spMkLst>
            <pc:docMk/>
            <pc:sldMk cId="1852923710" sldId="3836"/>
            <ac:spMk id="3" creationId="{64AD4FC2-9792-C55C-0745-6251C3ED9251}"/>
          </ac:spMkLst>
        </pc:spChg>
        <pc:spChg chg="mod">
          <ac:chgData name="Adolfo Napoleón Flores Mtz." userId="794464db717f3dad" providerId="LiveId" clId="{2E1A7E71-C215-412A-9ACC-B8660FD45B69}" dt="2026-09-16T23:04:11.310" v="24939" actId="1035"/>
          <ac:spMkLst>
            <pc:docMk/>
            <pc:sldMk cId="1852923710" sldId="3836"/>
            <ac:spMk id="4" creationId="{387E9A7A-601D-5B3F-A27F-B64A92476A01}"/>
          </ac:spMkLst>
        </pc:spChg>
        <pc:spChg chg="add mod">
          <ac:chgData name="Adolfo Napoleón Flores Mtz." userId="794464db717f3dad" providerId="LiveId" clId="{2E1A7E71-C215-412A-9ACC-B8660FD45B69}" dt="2026-09-16T23:04:15.532" v="24941" actId="1035"/>
          <ac:spMkLst>
            <pc:docMk/>
            <pc:sldMk cId="1852923710" sldId="3836"/>
            <ac:spMk id="6" creationId="{F163DAEE-B008-751F-EC50-E670E42645D6}"/>
          </ac:spMkLst>
        </pc:spChg>
        <pc:spChg chg="del">
          <ac:chgData name="Adolfo Napoleón Flores Mtz." userId="794464db717f3dad" providerId="LiveId" clId="{2E1A7E71-C215-412A-9ACC-B8660FD45B69}" dt="2026-09-16T22:27:11.134" v="24750" actId="478"/>
          <ac:spMkLst>
            <pc:docMk/>
            <pc:sldMk cId="1852923710" sldId="3836"/>
            <ac:spMk id="8" creationId="{0588A6CE-251E-B2E4-4FF7-316FB1FF15EF}"/>
          </ac:spMkLst>
        </pc:spChg>
        <pc:picChg chg="add mod">
          <ac:chgData name="Adolfo Napoleón Flores Mtz." userId="794464db717f3dad" providerId="LiveId" clId="{2E1A7E71-C215-412A-9ACC-B8660FD45B69}" dt="2026-09-16T23:03:51.902" v="24934" actId="1076"/>
          <ac:picMkLst>
            <pc:docMk/>
            <pc:sldMk cId="1852923710" sldId="3836"/>
            <ac:picMk id="5" creationId="{FE16025D-6FBD-9162-71BD-73B2962A5FC4}"/>
          </ac:picMkLst>
        </pc:picChg>
      </pc:sldChg>
      <pc:sldChg chg="addSp delSp modSp add mod delAnim">
        <pc:chgData name="Adolfo Napoleón Flores Mtz." userId="794464db717f3dad" providerId="LiveId" clId="{2E1A7E71-C215-412A-9ACC-B8660FD45B69}" dt="2026-09-16T23:12:47.584" v="24986" actId="1035"/>
        <pc:sldMkLst>
          <pc:docMk/>
          <pc:sldMk cId="670089015" sldId="3837"/>
        </pc:sldMkLst>
        <pc:spChg chg="mod">
          <ac:chgData name="Adolfo Napoleón Flores Mtz." userId="794464db717f3dad" providerId="LiveId" clId="{2E1A7E71-C215-412A-9ACC-B8660FD45B69}" dt="2026-09-16T23:09:20.211" v="24967" actId="1036"/>
          <ac:spMkLst>
            <pc:docMk/>
            <pc:sldMk cId="670089015" sldId="3837"/>
            <ac:spMk id="4" creationId="{5209DABD-1D2A-BFA3-0138-6B65594E9141}"/>
          </ac:spMkLst>
        </pc:spChg>
        <pc:picChg chg="add mod">
          <ac:chgData name="Adolfo Napoleón Flores Mtz." userId="794464db717f3dad" providerId="LiveId" clId="{2E1A7E71-C215-412A-9ACC-B8660FD45B69}" dt="2026-09-16T23:10:17.818" v="24979" actId="1036"/>
          <ac:picMkLst>
            <pc:docMk/>
            <pc:sldMk cId="670089015" sldId="3837"/>
            <ac:picMk id="3" creationId="{7BF00422-C7ED-72E0-C258-0264C6452380}"/>
          </ac:picMkLst>
        </pc:picChg>
        <pc:picChg chg="del">
          <ac:chgData name="Adolfo Napoleón Flores Mtz." userId="794464db717f3dad" providerId="LiveId" clId="{2E1A7E71-C215-412A-9ACC-B8660FD45B69}" dt="2026-09-16T23:08:53.057" v="24945" actId="478"/>
          <ac:picMkLst>
            <pc:docMk/>
            <pc:sldMk cId="670089015" sldId="3837"/>
            <ac:picMk id="5" creationId="{18D39594-723C-4CC6-D9A4-A89188A26CA2}"/>
          </ac:picMkLst>
        </pc:picChg>
        <pc:picChg chg="add mod">
          <ac:chgData name="Adolfo Napoleón Flores Mtz." userId="794464db717f3dad" providerId="LiveId" clId="{2E1A7E71-C215-412A-9ACC-B8660FD45B69}" dt="2026-09-16T23:12:47.584" v="24986" actId="1035"/>
          <ac:picMkLst>
            <pc:docMk/>
            <pc:sldMk cId="670089015" sldId="3837"/>
            <ac:picMk id="7" creationId="{617531BA-56BB-7ADD-8ABE-291ED9EE4B09}"/>
          </ac:picMkLst>
        </pc:picChg>
      </pc:sldChg>
      <pc:sldChg chg="addSp delSp modSp add mod">
        <pc:chgData name="Adolfo Napoleón Flores Mtz." userId="794464db717f3dad" providerId="LiveId" clId="{2E1A7E71-C215-412A-9ACC-B8660FD45B69}" dt="2026-09-16T23:33:34.560" v="25048" actId="14100"/>
        <pc:sldMkLst>
          <pc:docMk/>
          <pc:sldMk cId="367022119" sldId="3838"/>
        </pc:sldMkLst>
        <pc:spChg chg="mod">
          <ac:chgData name="Adolfo Napoleón Flores Mtz." userId="794464db717f3dad" providerId="LiveId" clId="{2E1A7E71-C215-412A-9ACC-B8660FD45B69}" dt="2026-09-16T23:31:58.069" v="25021" actId="948"/>
          <ac:spMkLst>
            <pc:docMk/>
            <pc:sldMk cId="367022119" sldId="3838"/>
            <ac:spMk id="4" creationId="{4BAA7FEC-0A90-2B27-E70A-4DDB231C7DEF}"/>
          </ac:spMkLst>
        </pc:spChg>
        <pc:spChg chg="add mod">
          <ac:chgData name="Adolfo Napoleón Flores Mtz." userId="794464db717f3dad" providerId="LiveId" clId="{2E1A7E71-C215-412A-9ACC-B8660FD45B69}" dt="2026-09-16T23:33:26.284" v="25046" actId="14100"/>
          <ac:spMkLst>
            <pc:docMk/>
            <pc:sldMk cId="367022119" sldId="3838"/>
            <ac:spMk id="8" creationId="{115B4E06-DB34-C0EA-2217-3A22876CEE56}"/>
          </ac:spMkLst>
        </pc:spChg>
        <pc:picChg chg="del">
          <ac:chgData name="Adolfo Napoleón Flores Mtz." userId="794464db717f3dad" providerId="LiveId" clId="{2E1A7E71-C215-412A-9ACC-B8660FD45B69}" dt="2026-09-16T23:15:03.813" v="24995" actId="478"/>
          <ac:picMkLst>
            <pc:docMk/>
            <pc:sldMk cId="367022119" sldId="3838"/>
            <ac:picMk id="3" creationId="{7A0F60E5-015C-70D9-3602-6A0DE8CD2DF9}"/>
          </ac:picMkLst>
        </pc:picChg>
        <pc:picChg chg="add mod modCrop">
          <ac:chgData name="Adolfo Napoleón Flores Mtz." userId="794464db717f3dad" providerId="LiveId" clId="{2E1A7E71-C215-412A-9ACC-B8660FD45B69}" dt="2026-09-16T23:33:34.560" v="25048" actId="14100"/>
          <ac:picMkLst>
            <pc:docMk/>
            <pc:sldMk cId="367022119" sldId="3838"/>
            <ac:picMk id="5" creationId="{1F01066B-A8BC-3474-4FAD-1B2E55C7124E}"/>
          </ac:picMkLst>
        </pc:picChg>
        <pc:picChg chg="del">
          <ac:chgData name="Adolfo Napoleón Flores Mtz." userId="794464db717f3dad" providerId="LiveId" clId="{2E1A7E71-C215-412A-9ACC-B8660FD45B69}" dt="2026-09-16T23:15:06.231" v="24996" actId="478"/>
          <ac:picMkLst>
            <pc:docMk/>
            <pc:sldMk cId="367022119" sldId="3838"/>
            <ac:picMk id="7" creationId="{FA6F0206-6727-7B5C-011F-7555A971A93A}"/>
          </ac:picMkLst>
        </pc:picChg>
      </pc:sldChg>
      <pc:sldChg chg="addSp delSp modSp add mod">
        <pc:chgData name="Adolfo Napoleón Flores Mtz." userId="794464db717f3dad" providerId="LiveId" clId="{2E1A7E71-C215-412A-9ACC-B8660FD45B69}" dt="2026-09-16T23:37:53.613" v="25090" actId="14100"/>
        <pc:sldMkLst>
          <pc:docMk/>
          <pc:sldMk cId="3843885378" sldId="3839"/>
        </pc:sldMkLst>
        <pc:spChg chg="del">
          <ac:chgData name="Adolfo Napoleón Flores Mtz." userId="794464db717f3dad" providerId="LiveId" clId="{2E1A7E71-C215-412A-9ACC-B8660FD45B69}" dt="2026-09-16T23:37:30.619" v="25081" actId="21"/>
          <ac:spMkLst>
            <pc:docMk/>
            <pc:sldMk cId="3843885378" sldId="3839"/>
            <ac:spMk id="5" creationId="{AA9E7032-F97C-9F98-F08F-E941460FFB93}"/>
          </ac:spMkLst>
        </pc:spChg>
        <pc:spChg chg="add mod">
          <ac:chgData name="Adolfo Napoleón Flores Mtz." userId="794464db717f3dad" providerId="LiveId" clId="{2E1A7E71-C215-412A-9ACC-B8660FD45B69}" dt="2026-09-16T23:37:53.613" v="25090" actId="14100"/>
          <ac:spMkLst>
            <pc:docMk/>
            <pc:sldMk cId="3843885378" sldId="3839"/>
            <ac:spMk id="7" creationId="{CC77A33F-7BAE-7056-417B-BE67B8BF0DB2}"/>
          </ac:spMkLst>
        </pc:spChg>
        <pc:picChg chg="del">
          <ac:chgData name="Adolfo Napoleón Flores Mtz." userId="794464db717f3dad" providerId="LiveId" clId="{2E1A7E71-C215-412A-9ACC-B8660FD45B69}" dt="2026-09-16T23:36:44.442" v="25079" actId="478"/>
          <ac:picMkLst>
            <pc:docMk/>
            <pc:sldMk cId="3843885378" sldId="3839"/>
            <ac:picMk id="3" creationId="{713C0D63-A292-C39F-A834-73CBFB8C5D77}"/>
          </ac:picMkLst>
        </pc:picChg>
        <pc:picChg chg="add mod">
          <ac:chgData name="Adolfo Napoleón Flores Mtz." userId="794464db717f3dad" providerId="LiveId" clId="{2E1A7E71-C215-412A-9ACC-B8660FD45B69}" dt="2026-09-16T23:37:49.499" v="25089" actId="14100"/>
          <ac:picMkLst>
            <pc:docMk/>
            <pc:sldMk cId="3843885378" sldId="3839"/>
            <ac:picMk id="4" creationId="{B8D15539-A7E8-931D-4735-F7BA9C33AAFB}"/>
          </ac:picMkLst>
        </pc:picChg>
      </pc:sldChg>
      <pc:sldChg chg="delSp add del mod">
        <pc:chgData name="Adolfo Napoleón Flores Mtz." userId="794464db717f3dad" providerId="LiveId" clId="{2E1A7E71-C215-412A-9ACC-B8660FD45B69}" dt="2026-09-16T23:38:16.114" v="25093" actId="47"/>
        <pc:sldMkLst>
          <pc:docMk/>
          <pc:sldMk cId="2955532191" sldId="3840"/>
        </pc:sldMkLst>
        <pc:picChg chg="del">
          <ac:chgData name="Adolfo Napoleón Flores Mtz." userId="794464db717f3dad" providerId="LiveId" clId="{2E1A7E71-C215-412A-9ACC-B8660FD45B69}" dt="2026-09-16T23:38:04.752" v="25092" actId="478"/>
          <ac:picMkLst>
            <pc:docMk/>
            <pc:sldMk cId="2955532191" sldId="3840"/>
            <ac:picMk id="4" creationId="{23422BAB-DEFC-ADB9-42C2-5FA7D1EA4E9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9FFD62-91B8-4D5E-963D-00956729B99E}" type="doc">
      <dgm:prSet loTypeId="urn:microsoft.com/office/officeart/2005/8/layout/matrix1" loCatId="matrix" qsTypeId="urn:microsoft.com/office/officeart/2005/8/quickstyle/3d9#1" qsCatId="3D" csTypeId="urn:microsoft.com/office/officeart/2005/8/colors/colorful4#1" csCatId="colorful" phldr="1"/>
      <dgm:spPr/>
      <dgm:t>
        <a:bodyPr/>
        <a:lstStyle/>
        <a:p>
          <a:endParaRPr lang="es-MX"/>
        </a:p>
      </dgm:t>
    </dgm:pt>
    <dgm:pt modelId="{02874B35-4E8B-420B-A6BC-61989A2289FB}">
      <dgm:prSet phldrT="[Texto]" custT="1"/>
      <dgm:spPr/>
      <dgm:t>
        <a:bodyPr/>
        <a:lstStyle/>
        <a:p>
          <a:r>
            <a:rPr lang="es-MX" sz="1700" b="1" dirty="0"/>
            <a:t>Condiciones </a:t>
          </a:r>
          <a:r>
            <a:rPr lang="es-MX" sz="1800" b="1" dirty="0"/>
            <a:t>para su Elaboración</a:t>
          </a:r>
        </a:p>
      </dgm:t>
    </dgm:pt>
    <dgm:pt modelId="{F0EC7437-9A0A-49B5-B953-DFFC4E38F101}" type="parTrans" cxnId="{37AD60CB-2C03-4EB4-AF7E-21E46357C2FC}">
      <dgm:prSet/>
      <dgm:spPr/>
      <dgm:t>
        <a:bodyPr/>
        <a:lstStyle/>
        <a:p>
          <a:endParaRPr lang="es-MX"/>
        </a:p>
      </dgm:t>
    </dgm:pt>
    <dgm:pt modelId="{F29D001E-713C-4926-9803-BE43BCE7EB1F}" type="sibTrans" cxnId="{37AD60CB-2C03-4EB4-AF7E-21E46357C2FC}">
      <dgm:prSet/>
      <dgm:spPr/>
      <dgm:t>
        <a:bodyPr/>
        <a:lstStyle/>
        <a:p>
          <a:endParaRPr lang="es-MX"/>
        </a:p>
      </dgm:t>
    </dgm:pt>
    <dgm:pt modelId="{3B861D25-2F27-4FAA-AD09-C10B6123CE3D}">
      <dgm:prSet phldrT="[Texto]" custT="1"/>
      <dgm:spPr/>
      <dgm:t>
        <a:bodyPr/>
        <a:lstStyle/>
        <a:p>
          <a:pPr algn="ctr"/>
          <a:r>
            <a:rPr lang="es-MX" sz="7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.</a:t>
          </a:r>
          <a:r>
            <a: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</a:t>
          </a:r>
        </a:p>
        <a:p>
          <a:pPr algn="ctr"/>
          <a:r>
            <a:rPr lang="es-MX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Documento flexible</a:t>
          </a:r>
          <a:r>
            <a:rPr lang="es-MX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 de </a:t>
          </a:r>
          <a:r>
            <a:rPr lang="es-MX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construcción colectiva</a:t>
          </a:r>
          <a:r>
            <a:rPr lang="es-MX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, revisión y ajuste permanentes. Requiere </a:t>
          </a:r>
          <a:r>
            <a:rPr lang="es-MX" sz="1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documentarse, analizar la información, reflexionar, tomar decisiones y acuerdos</a:t>
          </a:r>
          <a:r>
            <a:rPr lang="es-MX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.</a:t>
          </a:r>
        </a:p>
      </dgm:t>
    </dgm:pt>
    <dgm:pt modelId="{9853C16D-88A2-47F7-A715-7CD1955AD363}" type="parTrans" cxnId="{BC61DB79-1969-4428-BB3C-8B267F83AEFE}">
      <dgm:prSet/>
      <dgm:spPr/>
      <dgm:t>
        <a:bodyPr/>
        <a:lstStyle/>
        <a:p>
          <a:endParaRPr lang="es-MX"/>
        </a:p>
      </dgm:t>
    </dgm:pt>
    <dgm:pt modelId="{49E6E91F-F3CF-4AD5-8E7F-D98C6D22AD26}" type="sibTrans" cxnId="{BC61DB79-1969-4428-BB3C-8B267F83AEFE}">
      <dgm:prSet/>
      <dgm:spPr/>
      <dgm:t>
        <a:bodyPr/>
        <a:lstStyle/>
        <a:p>
          <a:endParaRPr lang="es-MX"/>
        </a:p>
      </dgm:t>
    </dgm:pt>
    <dgm:pt modelId="{D7D8E4CB-D968-405D-ABF4-4B8E21D10082}">
      <dgm:prSet phldrT="[Texto]" custT="1"/>
      <dgm:spPr/>
      <dgm:t>
        <a:bodyPr/>
        <a:lstStyle/>
        <a:p>
          <a:r>
            <a:rPr kumimoji="0" lang="es-MX" sz="1600" b="1" i="0" u="none" strike="noStrike" cap="none" spc="0" normalizeH="0" baseline="0" noProof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 Hay </a:t>
          </a:r>
          <a:r>
            <a:rPr kumimoji="0" lang="es-MX" sz="1800" b="1" i="0" u="none" strike="noStrike" cap="none" spc="0" normalizeH="0" baseline="0" noProof="0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diversas formas para su elaboración</a:t>
          </a:r>
          <a:r>
            <a:rPr kumimoji="0" lang="es-MX" sz="1600" b="1" i="0" u="none" strike="noStrike" cap="none" spc="0" normalizeH="0" baseline="0" noProof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, no requiere de un formato que esté sujeto a la supervisión o aprobación de personas ajenas al colectivo de la escuela.</a:t>
          </a:r>
        </a:p>
      </dgm:t>
    </dgm:pt>
    <dgm:pt modelId="{09638B04-89CC-42F6-8017-2B4EA2FDE097}" type="parTrans" cxnId="{60B012DB-8E39-492C-973D-C85CE221F1B7}">
      <dgm:prSet/>
      <dgm:spPr/>
      <dgm:t>
        <a:bodyPr/>
        <a:lstStyle/>
        <a:p>
          <a:endParaRPr lang="es-MX"/>
        </a:p>
      </dgm:t>
    </dgm:pt>
    <dgm:pt modelId="{6EB3A882-5997-46EA-87E3-869B00C5ED49}" type="sibTrans" cxnId="{60B012DB-8E39-492C-973D-C85CE221F1B7}">
      <dgm:prSet/>
      <dgm:spPr/>
      <dgm:t>
        <a:bodyPr/>
        <a:lstStyle/>
        <a:p>
          <a:endParaRPr lang="es-MX"/>
        </a:p>
      </dgm:t>
    </dgm:pt>
    <dgm:pt modelId="{C9DB8461-1A72-494A-BAA2-5A742538B4D2}">
      <dgm:prSet phldrT="[Texto]" custT="1"/>
      <dgm:spPr/>
      <dgm:t>
        <a:bodyPr/>
        <a:lstStyle/>
        <a:p>
          <a:endParaRPr kumimoji="0" lang="es-MX" sz="2800" b="1" i="0" u="none" strike="noStrike" cap="none" spc="0" normalizeH="0" baseline="0" noProof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uLnTx/>
            <a:uFillTx/>
            <a:latin typeface="Arial Narrow"/>
            <a:ea typeface="+mn-ea"/>
            <a:cs typeface="Arial Narrow"/>
          </a:endParaRPr>
        </a:p>
        <a:p>
          <a:r>
            <a:rPr lang="es-MX" sz="1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abordan </a:t>
          </a:r>
          <a:r>
            <a:rPr lang="es-MX" sz="1600" b="1" i="0" u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situaciones, problemas de interés, acontecimientos históricos, contenidos específicos</a:t>
          </a:r>
          <a:r>
            <a:rPr lang="es-MX" sz="1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organiza </a:t>
          </a:r>
          <a:r>
            <a:rPr lang="es-MX" sz="1400" b="1" i="0" u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varias de las acciones que ya se realizan en la escuela</a:t>
          </a:r>
          <a:r>
            <a:rPr lang="es-MX" sz="1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incorpora nuevas.</a:t>
          </a:r>
          <a:endParaRPr lang="es-MX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1C4E9C-39DC-4004-8530-71C9D0BF2A56}" type="parTrans" cxnId="{5A7F07B2-CA0A-4F40-82EC-5229BF89D930}">
      <dgm:prSet/>
      <dgm:spPr/>
      <dgm:t>
        <a:bodyPr/>
        <a:lstStyle/>
        <a:p>
          <a:endParaRPr lang="es-MX"/>
        </a:p>
      </dgm:t>
    </dgm:pt>
    <dgm:pt modelId="{E2AF6CF3-4599-40ED-B537-C3B99A47B6CF}" type="sibTrans" cxnId="{5A7F07B2-CA0A-4F40-82EC-5229BF89D930}">
      <dgm:prSet/>
      <dgm:spPr/>
      <dgm:t>
        <a:bodyPr/>
        <a:lstStyle/>
        <a:p>
          <a:endParaRPr lang="es-MX"/>
        </a:p>
      </dgm:t>
    </dgm:pt>
    <dgm:pt modelId="{DB6AA275-0916-4379-A3A0-B7D13B25A543}">
      <dgm:prSet phldrT="[Texto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s-MX" sz="1600" b="1" i="0" u="none" dirty="0"/>
            <a:t> </a:t>
          </a:r>
          <a:r>
            <a:rPr lang="es-MX" sz="1700" b="1" i="0" u="none" dirty="0"/>
            <a:t>Es necesario </a:t>
          </a:r>
          <a:r>
            <a:rPr lang="es-MX" sz="1700" b="1" i="0" u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apropiarse </a:t>
          </a:r>
          <a:r>
            <a:rPr lang="es-MX" sz="1700" b="1" i="0" u="none" dirty="0"/>
            <a:t>de los elementos curriculares del programa sintético de la </a:t>
          </a:r>
          <a:r>
            <a:rPr lang="es-MX" sz="1700" b="1" i="0" u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6</a:t>
          </a:r>
          <a:r>
            <a:rPr lang="es-MX" sz="1700" b="1" i="0" u="none" dirty="0"/>
            <a:t> y considerar </a:t>
          </a:r>
          <a:r>
            <a:rPr lang="es-MX" sz="1700" b="1" i="0" u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todos los contenidos nacionales</a:t>
          </a:r>
          <a:r>
            <a:rPr lang="es-MX" sz="1700" b="1" i="0" u="none" dirty="0"/>
            <a:t>.</a:t>
          </a:r>
          <a:endParaRPr lang="es-MX" sz="1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4B36293-E3BA-4E9E-AB58-7F80BCF23CC6}" type="parTrans" cxnId="{262B45BB-A78C-4DED-86E9-642F17F89E58}">
      <dgm:prSet/>
      <dgm:spPr/>
      <dgm:t>
        <a:bodyPr/>
        <a:lstStyle/>
        <a:p>
          <a:endParaRPr lang="es-MX"/>
        </a:p>
      </dgm:t>
    </dgm:pt>
    <dgm:pt modelId="{63794CAE-ED62-4860-A38A-67EB8EFAC9C4}" type="sibTrans" cxnId="{262B45BB-A78C-4DED-86E9-642F17F89E58}">
      <dgm:prSet/>
      <dgm:spPr/>
      <dgm:t>
        <a:bodyPr/>
        <a:lstStyle/>
        <a:p>
          <a:endParaRPr lang="es-MX"/>
        </a:p>
      </dgm:t>
    </dgm:pt>
    <dgm:pt modelId="{4412D13B-77E9-4BA9-A649-BCE18779FDBA}" type="pres">
      <dgm:prSet presAssocID="{039FFD62-91B8-4D5E-963D-00956729B99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6790C2-B987-4EDF-AEA2-D4BBEB4912B5}" type="pres">
      <dgm:prSet presAssocID="{039FFD62-91B8-4D5E-963D-00956729B99E}" presName="matrix" presStyleCnt="0"/>
      <dgm:spPr/>
    </dgm:pt>
    <dgm:pt modelId="{9E753F25-774E-4095-BAA0-C33E1E9F368C}" type="pres">
      <dgm:prSet presAssocID="{039FFD62-91B8-4D5E-963D-00956729B99E}" presName="tile1" presStyleLbl="node1" presStyleIdx="0" presStyleCnt="4" custLinFactNeighborY="-2232"/>
      <dgm:spPr/>
    </dgm:pt>
    <dgm:pt modelId="{28C224B3-BCA7-4F08-83F4-FAA2845AFED1}" type="pres">
      <dgm:prSet presAssocID="{039FFD62-91B8-4D5E-963D-00956729B99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E7762DC7-E086-4DA6-87E4-5E7150E05D16}" type="pres">
      <dgm:prSet presAssocID="{039FFD62-91B8-4D5E-963D-00956729B99E}" presName="tile2" presStyleLbl="node1" presStyleIdx="1" presStyleCnt="4" custLinFactNeighborX="2046" custLinFactNeighborY="1116"/>
      <dgm:spPr/>
    </dgm:pt>
    <dgm:pt modelId="{93CE0442-322D-4919-939E-3F2BCA77860A}" type="pres">
      <dgm:prSet presAssocID="{039FFD62-91B8-4D5E-963D-00956729B99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8AC65FD-0108-447B-A887-DF9AD5F9F6AD}" type="pres">
      <dgm:prSet presAssocID="{039FFD62-91B8-4D5E-963D-00956729B99E}" presName="tile3" presStyleLbl="node1" presStyleIdx="2" presStyleCnt="4"/>
      <dgm:spPr/>
    </dgm:pt>
    <dgm:pt modelId="{ECC7E8E0-5AB9-4152-AC65-50F4BE171997}" type="pres">
      <dgm:prSet presAssocID="{039FFD62-91B8-4D5E-963D-00956729B99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D3BCC2-DE1C-4706-9C85-EB2D82052C03}" type="pres">
      <dgm:prSet presAssocID="{039FFD62-91B8-4D5E-963D-00956729B99E}" presName="tile4" presStyleLbl="node1" presStyleIdx="3" presStyleCnt="4" custScaleX="103478" custScaleY="104463"/>
      <dgm:spPr/>
    </dgm:pt>
    <dgm:pt modelId="{BA752BC3-3590-4D5B-9ED7-8C39A1D56F55}" type="pres">
      <dgm:prSet presAssocID="{039FFD62-91B8-4D5E-963D-00956729B99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A61904D-AF39-4E63-89C2-8DB6B1434424}" type="pres">
      <dgm:prSet presAssocID="{039FFD62-91B8-4D5E-963D-00956729B99E}" presName="centerTile" presStyleLbl="fgShp" presStyleIdx="0" presStyleCnt="1" custLinFactNeighborX="1528" custLinFactNeighborY="-607">
        <dgm:presLayoutVars>
          <dgm:chMax val="0"/>
          <dgm:chPref val="0"/>
        </dgm:presLayoutVars>
      </dgm:prSet>
      <dgm:spPr/>
    </dgm:pt>
  </dgm:ptLst>
  <dgm:cxnLst>
    <dgm:cxn modelId="{CDB1F408-161C-4271-B902-824B93E78A7E}" type="presOf" srcId="{C9DB8461-1A72-494A-BAA2-5A742538B4D2}" destId="{ECC7E8E0-5AB9-4152-AC65-50F4BE171997}" srcOrd="1" destOrd="0" presId="urn:microsoft.com/office/officeart/2005/8/layout/matrix1"/>
    <dgm:cxn modelId="{04A59132-7387-4C58-833E-178E0379A702}" type="presOf" srcId="{DB6AA275-0916-4379-A3A0-B7D13B25A543}" destId="{BA752BC3-3590-4D5B-9ED7-8C39A1D56F55}" srcOrd="1" destOrd="0" presId="urn:microsoft.com/office/officeart/2005/8/layout/matrix1"/>
    <dgm:cxn modelId="{5A914F5F-8D9E-43D5-B296-62CCD8112771}" type="presOf" srcId="{3B861D25-2F27-4FAA-AD09-C10B6123CE3D}" destId="{28C224B3-BCA7-4F08-83F4-FAA2845AFED1}" srcOrd="1" destOrd="0" presId="urn:microsoft.com/office/officeart/2005/8/layout/matrix1"/>
    <dgm:cxn modelId="{D3EC5A4E-F963-476F-8FCC-1502663C4879}" type="presOf" srcId="{D7D8E4CB-D968-405D-ABF4-4B8E21D10082}" destId="{E7762DC7-E086-4DA6-87E4-5E7150E05D16}" srcOrd="0" destOrd="0" presId="urn:microsoft.com/office/officeart/2005/8/layout/matrix1"/>
    <dgm:cxn modelId="{BC61DB79-1969-4428-BB3C-8B267F83AEFE}" srcId="{02874B35-4E8B-420B-A6BC-61989A2289FB}" destId="{3B861D25-2F27-4FAA-AD09-C10B6123CE3D}" srcOrd="0" destOrd="0" parTransId="{9853C16D-88A2-47F7-A715-7CD1955AD363}" sibTransId="{49E6E91F-F3CF-4AD5-8E7F-D98C6D22AD26}"/>
    <dgm:cxn modelId="{3BBBFE83-0004-4ED6-A385-F3988A680E90}" type="presOf" srcId="{C9DB8461-1A72-494A-BAA2-5A742538B4D2}" destId="{28AC65FD-0108-447B-A887-DF9AD5F9F6AD}" srcOrd="0" destOrd="0" presId="urn:microsoft.com/office/officeart/2005/8/layout/matrix1"/>
    <dgm:cxn modelId="{764366A9-5C4D-4787-8D88-A48BB726EDE9}" type="presOf" srcId="{D7D8E4CB-D968-405D-ABF4-4B8E21D10082}" destId="{93CE0442-322D-4919-939E-3F2BCA77860A}" srcOrd="1" destOrd="0" presId="urn:microsoft.com/office/officeart/2005/8/layout/matrix1"/>
    <dgm:cxn modelId="{5A7F07B2-CA0A-4F40-82EC-5229BF89D930}" srcId="{02874B35-4E8B-420B-A6BC-61989A2289FB}" destId="{C9DB8461-1A72-494A-BAA2-5A742538B4D2}" srcOrd="2" destOrd="0" parTransId="{831C4E9C-39DC-4004-8530-71C9D0BF2A56}" sibTransId="{E2AF6CF3-4599-40ED-B537-C3B99A47B6CF}"/>
    <dgm:cxn modelId="{262B45BB-A78C-4DED-86E9-642F17F89E58}" srcId="{02874B35-4E8B-420B-A6BC-61989A2289FB}" destId="{DB6AA275-0916-4379-A3A0-B7D13B25A543}" srcOrd="3" destOrd="0" parTransId="{F4B36293-E3BA-4E9E-AB58-7F80BCF23CC6}" sibTransId="{63794CAE-ED62-4860-A38A-67EB8EFAC9C4}"/>
    <dgm:cxn modelId="{FFDC7EC4-702C-4EB1-97B3-538D61EEF5DC}" type="presOf" srcId="{DB6AA275-0916-4379-A3A0-B7D13B25A543}" destId="{91D3BCC2-DE1C-4706-9C85-EB2D82052C03}" srcOrd="0" destOrd="0" presId="urn:microsoft.com/office/officeart/2005/8/layout/matrix1"/>
    <dgm:cxn modelId="{37AD60CB-2C03-4EB4-AF7E-21E46357C2FC}" srcId="{039FFD62-91B8-4D5E-963D-00956729B99E}" destId="{02874B35-4E8B-420B-A6BC-61989A2289FB}" srcOrd="0" destOrd="0" parTransId="{F0EC7437-9A0A-49B5-B953-DFFC4E38F101}" sibTransId="{F29D001E-713C-4926-9803-BE43BCE7EB1F}"/>
    <dgm:cxn modelId="{A0C4A4CB-56EA-40A8-AD47-E81F6F328D6A}" type="presOf" srcId="{02874B35-4E8B-420B-A6BC-61989A2289FB}" destId="{FA61904D-AF39-4E63-89C2-8DB6B1434424}" srcOrd="0" destOrd="0" presId="urn:microsoft.com/office/officeart/2005/8/layout/matrix1"/>
    <dgm:cxn modelId="{60B012DB-8E39-492C-973D-C85CE221F1B7}" srcId="{02874B35-4E8B-420B-A6BC-61989A2289FB}" destId="{D7D8E4CB-D968-405D-ABF4-4B8E21D10082}" srcOrd="1" destOrd="0" parTransId="{09638B04-89CC-42F6-8017-2B4EA2FDE097}" sibTransId="{6EB3A882-5997-46EA-87E3-869B00C5ED49}"/>
    <dgm:cxn modelId="{FAC4DBF1-127E-4F37-B547-9F4466684507}" type="presOf" srcId="{3B861D25-2F27-4FAA-AD09-C10B6123CE3D}" destId="{9E753F25-774E-4095-BAA0-C33E1E9F368C}" srcOrd="0" destOrd="0" presId="urn:microsoft.com/office/officeart/2005/8/layout/matrix1"/>
    <dgm:cxn modelId="{71A209FC-8746-41AE-AC92-2944968BD57C}" type="presOf" srcId="{039FFD62-91B8-4D5E-963D-00956729B99E}" destId="{4412D13B-77E9-4BA9-A649-BCE18779FDBA}" srcOrd="0" destOrd="0" presId="urn:microsoft.com/office/officeart/2005/8/layout/matrix1"/>
    <dgm:cxn modelId="{47E7CDEC-9286-4574-AA50-9043FF0D8465}" type="presParOf" srcId="{4412D13B-77E9-4BA9-A649-BCE18779FDBA}" destId="{0A6790C2-B987-4EDF-AEA2-D4BBEB4912B5}" srcOrd="0" destOrd="0" presId="urn:microsoft.com/office/officeart/2005/8/layout/matrix1"/>
    <dgm:cxn modelId="{BA74B26A-0E8D-4B68-B4CC-211F396F8520}" type="presParOf" srcId="{0A6790C2-B987-4EDF-AEA2-D4BBEB4912B5}" destId="{9E753F25-774E-4095-BAA0-C33E1E9F368C}" srcOrd="0" destOrd="0" presId="urn:microsoft.com/office/officeart/2005/8/layout/matrix1"/>
    <dgm:cxn modelId="{E6FE8DDF-FC74-4DAD-BBDE-A2539BCDC787}" type="presParOf" srcId="{0A6790C2-B987-4EDF-AEA2-D4BBEB4912B5}" destId="{28C224B3-BCA7-4F08-83F4-FAA2845AFED1}" srcOrd="1" destOrd="0" presId="urn:microsoft.com/office/officeart/2005/8/layout/matrix1"/>
    <dgm:cxn modelId="{67CB4E93-3ABC-467D-A884-CF507929CAFA}" type="presParOf" srcId="{0A6790C2-B987-4EDF-AEA2-D4BBEB4912B5}" destId="{E7762DC7-E086-4DA6-87E4-5E7150E05D16}" srcOrd="2" destOrd="0" presId="urn:microsoft.com/office/officeart/2005/8/layout/matrix1"/>
    <dgm:cxn modelId="{635F8718-D5A1-47DE-9B6E-B155BE2EF747}" type="presParOf" srcId="{0A6790C2-B987-4EDF-AEA2-D4BBEB4912B5}" destId="{93CE0442-322D-4919-939E-3F2BCA77860A}" srcOrd="3" destOrd="0" presId="urn:microsoft.com/office/officeart/2005/8/layout/matrix1"/>
    <dgm:cxn modelId="{7B644C2E-BFC8-40FD-81AA-68E82C5965EE}" type="presParOf" srcId="{0A6790C2-B987-4EDF-AEA2-D4BBEB4912B5}" destId="{28AC65FD-0108-447B-A887-DF9AD5F9F6AD}" srcOrd="4" destOrd="0" presId="urn:microsoft.com/office/officeart/2005/8/layout/matrix1"/>
    <dgm:cxn modelId="{098CA599-C198-491C-9E53-3589D974F454}" type="presParOf" srcId="{0A6790C2-B987-4EDF-AEA2-D4BBEB4912B5}" destId="{ECC7E8E0-5AB9-4152-AC65-50F4BE171997}" srcOrd="5" destOrd="0" presId="urn:microsoft.com/office/officeart/2005/8/layout/matrix1"/>
    <dgm:cxn modelId="{1F45CC2D-2349-4167-8D44-B2371B68BFEE}" type="presParOf" srcId="{0A6790C2-B987-4EDF-AEA2-D4BBEB4912B5}" destId="{91D3BCC2-DE1C-4706-9C85-EB2D82052C03}" srcOrd="6" destOrd="0" presId="urn:microsoft.com/office/officeart/2005/8/layout/matrix1"/>
    <dgm:cxn modelId="{2CD74A3F-EE50-42CD-9D54-B948892AF457}" type="presParOf" srcId="{0A6790C2-B987-4EDF-AEA2-D4BBEB4912B5}" destId="{BA752BC3-3590-4D5B-9ED7-8C39A1D56F55}" srcOrd="7" destOrd="0" presId="urn:microsoft.com/office/officeart/2005/8/layout/matrix1"/>
    <dgm:cxn modelId="{7171FA63-403F-4F38-AC06-D23BBAE707DA}" type="presParOf" srcId="{4412D13B-77E9-4BA9-A649-BCE18779FDBA}" destId="{FA61904D-AF39-4E63-89C2-8DB6B143442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53F25-774E-4095-BAA0-C33E1E9F368C}">
      <dsp:nvSpPr>
        <dsp:cNvPr id="0" name=""/>
        <dsp:cNvSpPr/>
      </dsp:nvSpPr>
      <dsp:spPr>
        <a:xfrm rot="16200000">
          <a:off x="-260021" y="201671"/>
          <a:ext cx="3146605" cy="2673046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  <a:sp3d extrusionH="28000" prstMaterial="matte"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700" b="1" kern="12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.</a:t>
          </a:r>
          <a:r>
            <a:rPr lang="es-MX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Documento flexible</a:t>
          </a:r>
          <a:r>
            <a:rPr lang="es-MX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 de </a:t>
          </a:r>
          <a:r>
            <a:rPr lang="es-MX" sz="2000" b="1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construcción colectiva</a:t>
          </a:r>
          <a:r>
            <a:rPr lang="es-MX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, revisión y ajuste permanentes. Requiere </a:t>
          </a:r>
          <a:r>
            <a:rPr lang="es-MX" sz="1800" b="1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documentarse, analizar la información, reflexionar, tomar decisiones y acuerdos</a:t>
          </a:r>
          <a:r>
            <a:rPr lang="es-MX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rPr>
            <a:t>.</a:t>
          </a:r>
        </a:p>
      </dsp:txBody>
      <dsp:txXfrm rot="5400000">
        <a:off x="-23243" y="-35108"/>
        <a:ext cx="2673046" cy="2359953"/>
      </dsp:txXfrm>
    </dsp:sp>
    <dsp:sp modelId="{E7762DC7-E086-4DA6-87E4-5E7150E05D16}">
      <dsp:nvSpPr>
        <dsp:cNvPr id="0" name=""/>
        <dsp:cNvSpPr/>
      </dsp:nvSpPr>
      <dsp:spPr>
        <a:xfrm>
          <a:off x="2673046" y="7"/>
          <a:ext cx="2673046" cy="3146605"/>
        </a:xfrm>
        <a:prstGeom prst="round1Rect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  <a:sp3d extrusionH="28000" prstMaterial="matte"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MX" sz="1600" b="1" i="0" u="none" strike="noStrike" kern="1200" cap="none" spc="0" normalizeH="0" baseline="0" noProof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 Hay </a:t>
          </a:r>
          <a:r>
            <a:rPr kumimoji="0" lang="es-MX" sz="1800" b="1" i="0" u="none" strike="noStrike" kern="1200" cap="none" spc="0" normalizeH="0" baseline="0" noProof="0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diversas formas para su elaboración</a:t>
          </a:r>
          <a:r>
            <a:rPr kumimoji="0" lang="es-MX" sz="1600" b="1" i="0" u="none" strike="noStrike" kern="1200" cap="none" spc="0" normalizeH="0" baseline="0" noProof="0" dirty="0">
              <a:ln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Arial Narrow"/>
            </a:rPr>
            <a:t>, no requiere de un formato que esté sujeto a la supervisión o aprobación de personas ajenas al colectivo de la escuela.</a:t>
          </a:r>
        </a:p>
      </dsp:txBody>
      <dsp:txXfrm>
        <a:off x="2673046" y="7"/>
        <a:ext cx="2673046" cy="2359953"/>
      </dsp:txXfrm>
    </dsp:sp>
    <dsp:sp modelId="{28AC65FD-0108-447B-A887-DF9AD5F9F6AD}">
      <dsp:nvSpPr>
        <dsp:cNvPr id="0" name=""/>
        <dsp:cNvSpPr/>
      </dsp:nvSpPr>
      <dsp:spPr>
        <a:xfrm rot="10800000">
          <a:off x="-23242" y="3111496"/>
          <a:ext cx="2673046" cy="3146605"/>
        </a:xfrm>
        <a:prstGeom prst="round1Rect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s-MX" sz="2800" b="1" i="0" u="none" strike="noStrike" kern="1200" cap="none" spc="0" normalizeH="0" baseline="0" noProof="0" dirty="0">
            <a:ln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uLnTx/>
            <a:uFillTx/>
            <a:latin typeface="Arial Narrow"/>
            <a:ea typeface="+mn-ea"/>
            <a:cs typeface="Arial Narrow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 abordan </a:t>
          </a:r>
          <a:r>
            <a:rPr lang="es-MX" sz="1600" b="1" i="0" u="none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situaciones, problemas de interés, acontecimientos históricos, contenidos específicos</a:t>
          </a:r>
          <a:r>
            <a:rPr lang="es-MX" sz="1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organiza </a:t>
          </a:r>
          <a:r>
            <a:rPr lang="es-MX" sz="1400" b="1" i="0" u="none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varias de las acciones que ya se realizan en la escuela</a:t>
          </a:r>
          <a:r>
            <a:rPr lang="es-MX" sz="1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incorpora nuevas.</a:t>
          </a:r>
          <a:endParaRPr lang="es-MX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-23242" y="3898148"/>
        <a:ext cx="2673046" cy="2359953"/>
      </dsp:txXfrm>
    </dsp:sp>
    <dsp:sp modelId="{91D3BCC2-DE1C-4706-9C85-EB2D82052C03}">
      <dsp:nvSpPr>
        <dsp:cNvPr id="0" name=""/>
        <dsp:cNvSpPr/>
      </dsp:nvSpPr>
      <dsp:spPr>
        <a:xfrm rot="5400000">
          <a:off x="2342807" y="3301791"/>
          <a:ext cx="3287037" cy="2766014"/>
        </a:xfrm>
        <a:prstGeom prst="round1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  <a:sp3d extrusionH="28000" prstMaterial="matte"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1" i="0" u="none" kern="1200" dirty="0"/>
            <a:t> </a:t>
          </a:r>
          <a:r>
            <a:rPr lang="es-MX" sz="1700" b="1" i="0" u="none" kern="1200" dirty="0"/>
            <a:t>Es necesario </a:t>
          </a:r>
          <a:r>
            <a:rPr lang="es-MX" sz="1700" b="1" i="0" u="none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apropiarse </a:t>
          </a:r>
          <a:r>
            <a:rPr lang="es-MX" sz="1700" b="1" i="0" u="none" kern="1200" dirty="0"/>
            <a:t>de los elementos curriculares del programa sintético de la </a:t>
          </a:r>
          <a:r>
            <a:rPr lang="es-MX" sz="1700" b="1" i="0" u="none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fase 6</a:t>
          </a:r>
          <a:r>
            <a:rPr lang="es-MX" sz="1700" b="1" i="0" u="none" kern="1200" dirty="0"/>
            <a:t> y considerar </a:t>
          </a:r>
          <a:r>
            <a:rPr lang="es-MX" sz="1700" b="1" i="0" u="none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todos los contenidos nacionales</a:t>
          </a:r>
          <a:r>
            <a:rPr lang="es-MX" sz="1700" b="1" i="0" u="none" kern="1200" dirty="0"/>
            <a:t>.</a:t>
          </a:r>
          <a:endParaRPr lang="es-MX" sz="1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2603319" y="3863039"/>
        <a:ext cx="2766014" cy="2465278"/>
      </dsp:txXfrm>
    </dsp:sp>
    <dsp:sp modelId="{FA61904D-AF39-4E63-89C2-8DB6B1434424}">
      <dsp:nvSpPr>
        <dsp:cNvPr id="0" name=""/>
        <dsp:cNvSpPr/>
      </dsp:nvSpPr>
      <dsp:spPr>
        <a:xfrm>
          <a:off x="1895638" y="2350403"/>
          <a:ext cx="1603827" cy="1573302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/>
            <a:t>Condiciones </a:t>
          </a:r>
          <a:r>
            <a:rPr lang="es-MX" sz="1800" b="1" kern="1200" dirty="0"/>
            <a:t>para su Elaboración</a:t>
          </a:r>
        </a:p>
      </dsp:txBody>
      <dsp:txXfrm>
        <a:off x="1972440" y="2427205"/>
        <a:ext cx="1450223" cy="1419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#1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78FC0-7E8F-44BA-8F26-9463BDF47191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CBE8A-C4C5-4EFA-9566-18425AA87B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783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33A86-E453-C8C3-5EDC-13FEE9B02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5919FF-7DE4-E3A8-E074-49898D247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9F9D2F-870A-BAF9-4959-B58A896B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1FFA3F-90C8-FA1A-7D0A-CA43CE90B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731B27-BD30-11B2-7F0F-81DA8530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553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1A2398-8560-7844-4FAF-5545881A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4FDEB-7B25-46E1-75B0-CEAD33DA1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71210B-BE6D-04B8-C182-D35370E3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0CC9B9-8228-0227-1BF1-3631EB018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3380E4-766A-A655-7ADB-D4857ACF3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71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33A46-9763-7FBD-90A2-8BB608A2D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1296EE-9C5E-4478-40C9-A7ECF575D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8EFE11-FFD1-B67B-4238-5D07DBC35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411271-4AB7-A2E4-13DE-FBB5DE6D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0C19C0-E404-D721-8ECD-BBE0BADDC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538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D592F-1EEA-1EAC-153D-9EBE56B5D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DD5B33-8AF0-966D-1CC3-E966E320ED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8C1B3C-639B-6FF3-5238-1C2268F68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6AC57A-B8C3-6191-ED40-39B980FF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F92F69-446D-E5BB-5AD8-8B4C4C3B0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9666EC-E0F0-CDD1-C613-D9E857CE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392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C343F-697E-2E81-CC07-816EC141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A63C64-7CAF-2988-CB90-A0792BDB0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100BAA-336F-AD8A-31B6-D5CBAFFE1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47AC1C-F49C-79C5-30E3-F04376715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A78E25-14A8-6896-B567-ECBB88A47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9D11E9F-65F9-82FF-D6E2-E8B81F4BE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B680D91-BFB6-B725-9F1C-6B84BE84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44D89A7-585D-C75B-4B5C-32844750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053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BB2629-7C99-5ABF-1F7A-2ACF65F64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FFBF63-1B4F-6CD0-98B8-408DA55DB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E63364-55A3-C59D-7D65-056E2C1E7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1F50C36-3A13-E8A1-E2FF-511855748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881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D8295A5-4FB2-F2EC-2EAB-37DA7E7A8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935B555-CC5B-674F-C0D5-9B37496F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4A8311-F9DF-DDD2-43B3-9789B0D9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28727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5A488-05FD-16E5-D707-698324268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EB2B1E-6908-CC61-FE88-6146AE880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563D6A-74E7-60D6-9389-BE87BB921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AC5414-8EF2-D3AF-0859-92724CF98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B07E41-DA83-0AF1-2BD4-8AC90A02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BEC07A-A474-6A5C-7948-35D12A4C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846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691274-4032-3F3F-0EAF-81DB1389A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6946D1-C618-FAEA-BA35-0698A95205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F5467D-CB1F-E144-561C-9AA408AC45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5C0771-5586-1B30-E2E5-EF509F9E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1DAA7B-DB90-5F24-40B2-210099B2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4B123F-073D-C7B1-F66F-14C30174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5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4F262-1EC5-5C7A-2C63-3A88BB38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8E0E3B-F53A-9A55-1245-0E51F53B8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ACC990-4BBB-6E23-C21D-109E434E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B8C37C-5C30-B135-5091-84B971F8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154517-F359-DEBA-032E-D5E5F3528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529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AB2D24-20DB-F9D6-351B-79D0C7D5E4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EB4F31-CBC8-195C-2679-93E1AF1C6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8C2E01-1FAE-81C7-F8BC-4E44F9E6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AB1C53-D725-E04A-9C9C-B5C2D827A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000524-F45E-4D62-96FC-367471BD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212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500" t="1000" r="500" b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A92B013-E62A-1AF8-C6A9-3D56864F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2469BF-C283-75CE-1C51-4FAE86A8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007BE6-DFD5-065B-0780-3E7D9AC5E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D96C9F-6166-429A-8549-6C0090587AD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408B39-E987-88B4-D125-1D80A3408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F05D5F-78A7-ED7A-E698-7C6AD4CD0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6F179E-ACA2-43C9-859F-C1FF9F17D6A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413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8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hyperlink" Target="http://zona09secundariastecnicaspuebla.blogspot.mx/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hyperlink" Target="http://jefedeensenanzasecundariastecnicas.blogspot.mx/" TargetMode="External"/><Relationship Id="rId2" Type="http://schemas.openxmlformats.org/officeDocument/2006/relationships/image" Target="../media/image7.png"/><Relationship Id="rId16" Type="http://schemas.openxmlformats.org/officeDocument/2006/relationships/hyperlink" Target="mailto:napo_flores_1963@hot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38.jpeg"/><Relationship Id="rId5" Type="http://schemas.openxmlformats.org/officeDocument/2006/relationships/image" Target="../media/image6.png"/><Relationship Id="rId15" Type="http://schemas.openxmlformats.org/officeDocument/2006/relationships/image" Target="../media/image5.png"/><Relationship Id="rId10" Type="http://schemas.openxmlformats.org/officeDocument/2006/relationships/image" Target="../media/image37.jpeg"/><Relationship Id="rId19" Type="http://schemas.openxmlformats.org/officeDocument/2006/relationships/hyperlink" Target="https://www.facebook.com/groups/1536843866529538" TargetMode="External"/><Relationship Id="rId4" Type="http://schemas.microsoft.com/office/2007/relationships/hdphoto" Target="../media/hdphoto1.wdp"/><Relationship Id="rId9" Type="http://schemas.openxmlformats.org/officeDocument/2006/relationships/image" Target="../media/image36.jpe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A84806F9-9F3E-9ED4-F09E-9D790FA6A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84" t="8172" r="36929" b="9462"/>
          <a:stretch>
            <a:fillRect/>
          </a:stretch>
        </p:blipFill>
        <p:spPr>
          <a:xfrm>
            <a:off x="3218662" y="1252395"/>
            <a:ext cx="5463932" cy="4976663"/>
          </a:xfrm>
          <a:prstGeom prst="rect">
            <a:avLst/>
          </a:prstGeom>
        </p:spPr>
      </p:pic>
      <p:sp>
        <p:nvSpPr>
          <p:cNvPr id="12" name="CuadroTexto 17">
            <a:extLst>
              <a:ext uri="{FF2B5EF4-FFF2-40B4-BE49-F238E27FC236}">
                <a16:creationId xmlns:a16="http://schemas.microsoft.com/office/drawing/2014/main" id="{A596BD82-F052-4478-9774-499191DE6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6178" y="6185573"/>
            <a:ext cx="61683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 Italic" charset="0"/>
                <a:ea typeface="ＭＳ Ｐゴシック" charset="0"/>
                <a:cs typeface="Brush Script MT Italic" charset="0"/>
              </a:rPr>
              <a:t>H. Puebla de Zaragoza, 25 de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 Italic" charset="0"/>
                <a:cs typeface="Brush Script MT Italic" charset="0"/>
              </a:rPr>
              <a:t>septiembre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 Italic" charset="0"/>
                <a:ea typeface="ＭＳ Ｐゴシック" charset="0"/>
                <a:cs typeface="Brush Script MT Italic" charset="0"/>
              </a:rPr>
              <a:t> de 2026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1A40B5-039B-EDAD-7DC0-642A3FD54881}"/>
              </a:ext>
            </a:extLst>
          </p:cNvPr>
          <p:cNvSpPr txBox="1"/>
          <p:nvPr/>
        </p:nvSpPr>
        <p:spPr>
          <a:xfrm>
            <a:off x="98038" y="6478148"/>
            <a:ext cx="10096719" cy="354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Nota. A lo largo de esta presentación se utiliza el género gramatical masculino para referirse a colectivos mixtos, como una aplicación lingüística de la economía expresiva propia de un documento en </a:t>
            </a:r>
            <a:r>
              <a:rPr kumimoji="0" lang="es-E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r>
              <a:rPr kumimoji="0" lang="es-E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 y no como una posición sexista. Tan solo cuando sea un factor relevante en el contexto se explicitarán ambos géneros. Gracias por su comprensión.</a:t>
            </a:r>
            <a:endParaRPr kumimoji="0" lang="es-MX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742E49-AC7D-2D1F-C10E-D75412D23C23}"/>
              </a:ext>
            </a:extLst>
          </p:cNvPr>
          <p:cNvSpPr txBox="1"/>
          <p:nvPr/>
        </p:nvSpPr>
        <p:spPr>
          <a:xfrm>
            <a:off x="838214" y="5028951"/>
            <a:ext cx="2578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¡</a:t>
            </a: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 Italic" panose="03060802040406070304" pitchFamily="66" charset="0"/>
                <a:ea typeface="+mn-ea"/>
                <a:cs typeface="+mn-cs"/>
              </a:rPr>
              <a:t>Escuelas Secundarias Técnicas!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 Italic" panose="03060802040406070304" pitchFamily="66" charset="0"/>
                <a:ea typeface="+mn-ea"/>
                <a:cs typeface="+mn-cs"/>
              </a:rPr>
              <a:t>¡Por la superación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 Italic" panose="03060802040406070304" pitchFamily="66" charset="0"/>
                <a:ea typeface="+mn-ea"/>
                <a:cs typeface="+mn-cs"/>
              </a:rPr>
              <a:t>México…México…México!!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3E7BD284-49CA-71D6-37EF-B6FC0897E014}"/>
              </a:ext>
            </a:extLst>
          </p:cNvPr>
          <p:cNvSpPr/>
          <p:nvPr/>
        </p:nvSpPr>
        <p:spPr>
          <a:xfrm>
            <a:off x="11834611" y="2604133"/>
            <a:ext cx="163286" cy="15409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6982B2E6-005E-4C81-5D88-41766CDF8617}"/>
              </a:ext>
            </a:extLst>
          </p:cNvPr>
          <p:cNvSpPr/>
          <p:nvPr/>
        </p:nvSpPr>
        <p:spPr>
          <a:xfrm>
            <a:off x="164911" y="2660694"/>
            <a:ext cx="163286" cy="154094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5" name="Imagen 24" descr="Imagen que contiene cebra&#10;&#10;Descripción generada automáticamente">
            <a:extLst>
              <a:ext uri="{FF2B5EF4-FFF2-40B4-BE49-F238E27FC236}">
                <a16:creationId xmlns:a16="http://schemas.microsoft.com/office/drawing/2014/main" id="{94DAF1F4-592F-FEA1-0500-3B1019E73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0695" y="1792465"/>
            <a:ext cx="976823" cy="545642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D4032BF-FE71-EAC9-918F-3A4DA876E9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19" t="968" r="5918" b="56375"/>
          <a:stretch>
            <a:fillRect/>
          </a:stretch>
        </p:blipFill>
        <p:spPr>
          <a:xfrm>
            <a:off x="315467" y="196242"/>
            <a:ext cx="1564607" cy="600792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82ACAC66-554A-08CF-CCC7-166FD308F4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128" t="47535" r="5918" b="-1"/>
          <a:stretch>
            <a:fillRect/>
          </a:stretch>
        </p:blipFill>
        <p:spPr>
          <a:xfrm>
            <a:off x="430749" y="723536"/>
            <a:ext cx="1292182" cy="754559"/>
          </a:xfrm>
          <a:prstGeom prst="rect">
            <a:avLst/>
          </a:prstGeom>
        </p:spPr>
      </p:pic>
      <p:sp>
        <p:nvSpPr>
          <p:cNvPr id="36" name="CuadroTexto 35">
            <a:extLst>
              <a:ext uri="{FF2B5EF4-FFF2-40B4-BE49-F238E27FC236}">
                <a16:creationId xmlns:a16="http://schemas.microsoft.com/office/drawing/2014/main" id="{4909E0E3-85C0-0712-2BA4-E995023B08D2}"/>
              </a:ext>
            </a:extLst>
          </p:cNvPr>
          <p:cNvSpPr txBox="1"/>
          <p:nvPr/>
        </p:nvSpPr>
        <p:spPr>
          <a:xfrm>
            <a:off x="1775125" y="304842"/>
            <a:ext cx="1865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Cinzel Black" panose="00000A00000000000000" pitchFamily="2" charset="0"/>
                <a:ea typeface="+mn-ea"/>
                <a:cs typeface="+mn-cs"/>
              </a:rPr>
              <a:t>EDUCACIÓN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srgbClr val="760000"/>
              </a:solidFill>
              <a:effectLst/>
              <a:uLnTx/>
              <a:uFillTx/>
              <a:latin typeface="Cinzel Black" panose="00000A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000" b="1" i="0" u="none" strike="noStrike" kern="1200" cap="none" spc="0" normalizeH="0" baseline="0" noProof="0" dirty="0">
                <a:ln>
                  <a:noFill/>
                </a:ln>
                <a:solidFill>
                  <a:srgbClr val="8A69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Secretaría de educación Pública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A116A79D-E44D-E0FE-E591-5C11D54AE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140048" y="215112"/>
            <a:ext cx="2552729" cy="554730"/>
          </a:xfrm>
          <a:prstGeom prst="rect">
            <a:avLst/>
          </a:prstGeom>
        </p:spPr>
      </p:pic>
      <p:pic>
        <p:nvPicPr>
          <p:cNvPr id="42" name="Imagen 41" descr="Sin título.png">
            <a:extLst>
              <a:ext uri="{FF2B5EF4-FFF2-40B4-BE49-F238E27FC236}">
                <a16:creationId xmlns:a16="http://schemas.microsoft.com/office/drawing/2014/main" id="{7DBA7ECB-BF57-F390-63E6-701783B694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" y="4216314"/>
            <a:ext cx="825321" cy="563547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1BDF2359-40D9-DF79-98C0-A49CF6D96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4314" y="5709761"/>
            <a:ext cx="808248" cy="80751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548D448-14C2-011A-D879-0F57852103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417" y="3302959"/>
            <a:ext cx="1026603" cy="10036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7D5ADE3-13E8-E0CA-FDD6-109AC092E5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308894" y="2730167"/>
            <a:ext cx="849531" cy="1127853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ECBCFDC-E624-4671-A39A-F11B6FB80000}"/>
              </a:ext>
            </a:extLst>
          </p:cNvPr>
          <p:cNvSpPr/>
          <p:nvPr/>
        </p:nvSpPr>
        <p:spPr>
          <a:xfrm>
            <a:off x="4251233" y="2154865"/>
            <a:ext cx="3596374" cy="2965704"/>
          </a:xfrm>
          <a:prstGeom prst="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Orientaciones para la Primera Sesión Ordinaria del Consejo Técnico Escolar</a:t>
            </a:r>
          </a:p>
          <a:p>
            <a:pPr marL="0" marR="0" lvl="0" indent="0" algn="ctr" defTabSz="4572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Educación Básica</a:t>
            </a:r>
          </a:p>
          <a:p>
            <a:pPr marL="0" marR="0" lvl="0" indent="0" algn="ctr" defTabSz="4572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Ciclo escolar 2026-2027</a:t>
            </a:r>
            <a:endParaRPr kumimoji="0" lang="es-MX" sz="1400" b="1" i="0" u="none" strike="noStrike" kern="1200" cap="none" spc="0" normalizeH="0" baseline="0" noProof="0" dirty="0">
              <a:ln>
                <a:solidFill>
                  <a:srgbClr val="FFFF00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CuadroTexto 16">
            <a:extLst>
              <a:ext uri="{FF2B5EF4-FFF2-40B4-BE49-F238E27FC236}">
                <a16:creationId xmlns:a16="http://schemas.microsoft.com/office/drawing/2014/main" id="{6874C9F6-48A1-BFFC-CD67-FC8E88EB1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2854" y="139846"/>
            <a:ext cx="5030878" cy="117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  <a:t>SECRETARÍA DE EDUCACIÓN DEL ESTADO DE PUEBLA</a:t>
            </a: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  <a:t>SUBSECRETARÍA DE EDUCACIÓN OBLIGATORIA </a:t>
            </a: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  <a:t>DIRECCIÓN GENERAL DE EDUCACIÓN BÁSICA 1ER. NIVEL</a:t>
            </a:r>
            <a:b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</a:b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  <a:t>DIRECCIÓN DE SECUNDARIAS TÉCNICAS</a:t>
            </a:r>
          </a:p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ＭＳ Ｐゴシック" charset="0"/>
              </a:rPr>
              <a:t>JEFATURA DE ENSEÑANZA DE LA ZONA ESCOLAR 09</a:t>
            </a: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76A1DD4-43ED-F22E-53DB-AA8E751E8D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517" y="1100815"/>
            <a:ext cx="1223961" cy="9431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 cap="sq">
            <a:solidFill>
              <a:srgbClr val="BC8F0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extrusionH="76200" prstMaterial="metal">
            <a:bevelT h="38100" prst="relaxedInset"/>
            <a:extrusionClr>
              <a:srgbClr val="BC8F00"/>
            </a:extrusionClr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530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AA0404D-5756-0822-4803-D01E96A530C7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2000363" y="150369"/>
            <a:ext cx="4426074" cy="439115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</a:rPr>
              <a:t>Presentación</a:t>
            </a: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srgbClr val="7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anose="020E07050202060204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CB0E8E-380D-F290-781A-62F81C22B97B}"/>
              </a:ext>
            </a:extLst>
          </p:cNvPr>
          <p:cNvSpPr txBox="1"/>
          <p:nvPr/>
        </p:nvSpPr>
        <p:spPr>
          <a:xfrm>
            <a:off x="273540" y="454956"/>
            <a:ext cx="8373990" cy="26339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6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Estimados maestros,</a:t>
            </a:r>
            <a:r>
              <a:rPr kumimoji="0" lang="es-MX" sz="2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lang="es-MX" sz="2000" b="1" dirty="0"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directores y supervisores</a:t>
            </a: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:</a:t>
            </a:r>
          </a:p>
          <a:p>
            <a:pPr marL="358775" lvl="0" algn="just">
              <a:lnSpc>
                <a:spcPct val="135000"/>
              </a:lnSpc>
              <a:spcAft>
                <a:spcPts val="600"/>
              </a:spcAft>
              <a:defRPr/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Durante la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Fase Intensiva del CTE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los integrantes de sus colectivos docentes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dialogaron, analizaron y acordaron la organización y la planeación de diversas acciones orientadas a la puesta en marcha del ciclo escolar 2026-2027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Cada una de estas acciones es fundamental para generar las mejores condiciones que permitan a </a:t>
            </a:r>
            <a:r>
              <a:rPr lang="es-MX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NNyA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desarrollar los aprendizajes, habilidades, capacidades y saberes que corresponden a su nivel educativo.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0BD954-9C73-8AE5-5E09-36B75768B55D}"/>
              </a:ext>
            </a:extLst>
          </p:cNvPr>
          <p:cNvSpPr txBox="1"/>
          <p:nvPr/>
        </p:nvSpPr>
        <p:spPr>
          <a:xfrm>
            <a:off x="677310" y="4884044"/>
            <a:ext cx="9268796" cy="1563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65000"/>
              </a:lnSpc>
              <a:defRPr/>
            </a:pP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Es </a:t>
            </a:r>
            <a:r>
              <a:rPr lang="es-MX" sz="15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en cada escuela 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donde </a:t>
            </a:r>
            <a:r>
              <a:rPr lang="es-MX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la política educativa de nuestro país cobra sentido y se hace realidad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. En ese espacio los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maestros y directivos 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son los profesionales que, a partir del Plan de Estudio 2022 y de los Programas Sintéticos, </a:t>
            </a:r>
            <a:r>
              <a:rPr lang="es-MX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construyen el Programa Analítico 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que </a:t>
            </a:r>
            <a:r>
              <a:rPr lang="es-MX" sz="1500" b="1" dirty="0">
                <a:solidFill>
                  <a:prstClr val="black"/>
                </a:solidFill>
                <a:latin typeface="Century Gothic" panose="020B0502020202020204" pitchFamily="34" charset="0"/>
              </a:rPr>
              <a:t>orienta el trabajo educativo de sus comunidades escolares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4" name="Imagen 3" descr="Calendario&#10;&#10;Descripción generada automáticamente">
            <a:extLst>
              <a:ext uri="{FF2B5EF4-FFF2-40B4-BE49-F238E27FC236}">
                <a16:creationId xmlns:a16="http://schemas.microsoft.com/office/drawing/2014/main" id="{8B0896D3-43BC-BD24-FC0D-E83BB7F92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3" t="13596" b="20720"/>
          <a:stretch>
            <a:fillRect/>
          </a:stretch>
        </p:blipFill>
        <p:spPr>
          <a:xfrm>
            <a:off x="8647530" y="212494"/>
            <a:ext cx="3343119" cy="241841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B684070-8B19-2B23-F0F4-EECCF75226BF}"/>
              </a:ext>
            </a:extLst>
          </p:cNvPr>
          <p:cNvSpPr txBox="1"/>
          <p:nvPr/>
        </p:nvSpPr>
        <p:spPr>
          <a:xfrm>
            <a:off x="265519" y="3112945"/>
            <a:ext cx="11413134" cy="17167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58775" lvl="0" algn="just">
              <a:lnSpc>
                <a:spcPct val="135000"/>
              </a:lnSpc>
              <a:spcAft>
                <a:spcPts val="600"/>
              </a:spcAft>
              <a:defRPr/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Los aspectos abordados, consensuados y planificados son de diversa naturaleza; sin embargo, todos convergen en un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propósito común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 </a:t>
            </a:r>
            <a:r>
              <a:rPr lang="es-MX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favorecer el máximo logro de los aprendizajes de los estudiantes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Para ello, se requiere de profesionales de la educación que, desde sus conocimientos, experiencias y saberes, sean capaces de articular y armonizar las múltiples dimensiones que atraviesan la vida escolar, con el fin de fortalecer los procesos formativos de niñas, niños y adolescentes.</a:t>
            </a:r>
          </a:p>
        </p:txBody>
      </p:sp>
    </p:spTree>
    <p:extLst>
      <p:ext uri="{BB962C8B-B14F-4D97-AF65-F5344CB8AC3E}">
        <p14:creationId xmlns:p14="http://schemas.microsoft.com/office/powerpoint/2010/main" val="240826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2FE9C-B5E8-E66D-6EA7-35A13FF27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352734B5-F13F-D641-530A-8E5EF69F9AC6}"/>
              </a:ext>
            </a:extLst>
          </p:cNvPr>
          <p:cNvSpPr txBox="1"/>
          <p:nvPr/>
        </p:nvSpPr>
        <p:spPr>
          <a:xfrm>
            <a:off x="376087" y="99206"/>
            <a:ext cx="8495197" cy="32617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45000"/>
              </a:lnSpc>
              <a:defRPr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Esta </a:t>
            </a: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Primera Sesión Ordinaria del CTE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constituye una oportunidad para </a:t>
            </a:r>
            <a:r>
              <a:rPr lang="es-MX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revisar, ajustar y fortalecer el trabajo de </a:t>
            </a:r>
            <a:r>
              <a:rPr lang="es-MX" sz="16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codiseño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realizado durante la Fase Intensiva, así como para afinar el </a:t>
            </a:r>
            <a:r>
              <a:rPr lang="es-MX" sz="16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Programa de mejora continua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, de manera que sus acciones contribuyan a la formación y el desarrollo integral de los estudiantes.</a:t>
            </a:r>
          </a:p>
          <a:p>
            <a:pPr lvl="0" algn="just">
              <a:lnSpc>
                <a:spcPct val="145000"/>
              </a:lnSpc>
              <a:defRPr/>
            </a:pP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CTE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 es un </a:t>
            </a:r>
            <a:r>
              <a:rPr lang="es-MX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espacio de diálogo profesional 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donde el colectivo docente comparte conocimientos, saberes y experiencias en torno a las situaciones, problemáticas y desafíos que surgen en la práctica educativa. En este intercambio es posible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aprender de las experiencias compartidas y de los acuerdos construidos colectivamente</a:t>
            </a:r>
            <a:r>
              <a:rPr lang="es-MX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CB11E8A8-F8BE-2D06-3F1E-35A65F60B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044" y="482731"/>
            <a:ext cx="2750870" cy="24872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6DA77F8-5744-D75A-E423-D93A49A0749B}"/>
              </a:ext>
            </a:extLst>
          </p:cNvPr>
          <p:cNvSpPr txBox="1"/>
          <p:nvPr/>
        </p:nvSpPr>
        <p:spPr>
          <a:xfrm>
            <a:off x="376088" y="3288550"/>
            <a:ext cx="9626165" cy="32609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45000"/>
              </a:lnSpc>
              <a:defRPr/>
            </a:pPr>
            <a:r>
              <a:rPr lang="es-MX" sz="1600" dirty="0">
                <a:latin typeface="Century Gothic" panose="020B0502020202020204" pitchFamily="34" charset="0"/>
              </a:rPr>
              <a:t>Al </a:t>
            </a:r>
            <a:r>
              <a:rPr lang="es-MX" sz="1600" b="1" dirty="0">
                <a:latin typeface="Century Gothic" panose="020B0502020202020204" pitchFamily="34" charset="0"/>
              </a:rPr>
              <a:t>reflexionar sobre la práctica </a:t>
            </a:r>
            <a:r>
              <a:rPr lang="es-MX" sz="1600" dirty="0">
                <a:latin typeface="Century Gothic" panose="020B0502020202020204" pitchFamily="34" charset="0"/>
              </a:rPr>
              <a:t>y </a:t>
            </a:r>
            <a:r>
              <a:rPr lang="es-MX" sz="1600" b="1" i="1" dirty="0">
                <a:latin typeface="Century Gothic" panose="020B0502020202020204" pitchFamily="34" charset="0"/>
              </a:rPr>
              <a:t>vincular los conocimientos adquiridos</a:t>
            </a:r>
            <a:r>
              <a:rPr lang="es-MX" sz="1600" dirty="0">
                <a:latin typeface="Century Gothic" panose="020B0502020202020204" pitchFamily="34" charset="0"/>
              </a:rPr>
              <a:t> en la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formación inicial </a:t>
            </a:r>
            <a:r>
              <a:rPr lang="es-MX" sz="1600" dirty="0">
                <a:latin typeface="Century Gothic" panose="020B0502020202020204" pitchFamily="34" charset="0"/>
              </a:rPr>
              <a:t>con los </a:t>
            </a: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retos cotidianos de la enseñanza</a:t>
            </a:r>
            <a:r>
              <a:rPr lang="es-MX" sz="1600" dirty="0">
                <a:latin typeface="Century Gothic" panose="020B0502020202020204" pitchFamily="34" charset="0"/>
              </a:rPr>
              <a:t>, se genera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conocimiento práctico</a:t>
            </a:r>
            <a:r>
              <a:rPr lang="es-MX" sz="1600" dirty="0">
                <a:latin typeface="Century Gothic" panose="020B0502020202020204" pitchFamily="34" charset="0"/>
              </a:rPr>
              <a:t>, indispensable para construir una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pedagogía situada</a:t>
            </a:r>
            <a:r>
              <a:rPr lang="es-MX" sz="1600" dirty="0">
                <a:latin typeface="Century Gothic" panose="020B0502020202020204" pitchFamily="34" charset="0"/>
              </a:rPr>
              <a:t> y pertinente a las características y necesidades de cada territorio.</a:t>
            </a:r>
          </a:p>
          <a:p>
            <a:pPr lvl="0" algn="just">
              <a:lnSpc>
                <a:spcPct val="145000"/>
              </a:lnSpc>
              <a:defRPr/>
            </a:pPr>
            <a:r>
              <a:rPr lang="es-MX" sz="1600" dirty="0">
                <a:latin typeface="Century Gothic" panose="020B0502020202020204" pitchFamily="34" charset="0"/>
              </a:rPr>
              <a:t>Ante ello, se convoca a seguir </a:t>
            </a:r>
            <a:r>
              <a:rPr lang="es-MX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consolidando cada CTE</a:t>
            </a:r>
            <a:r>
              <a:rPr lang="es-MX" sz="1600" dirty="0">
                <a:latin typeface="Century Gothic" panose="020B0502020202020204" pitchFamily="34" charset="0"/>
              </a:rPr>
              <a:t> como una 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auténtica Comunidad de Aprendizaje</a:t>
            </a:r>
            <a:r>
              <a:rPr lang="es-MX" sz="1600" dirty="0">
                <a:latin typeface="Century Gothic" panose="020B0502020202020204" pitchFamily="34" charset="0"/>
              </a:rPr>
              <a:t>, en la que, mediante </a:t>
            </a:r>
            <a:r>
              <a:rPr lang="es-MX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procesos de formación situada</a:t>
            </a:r>
            <a:r>
              <a:rPr lang="es-MX" sz="1600" dirty="0">
                <a:latin typeface="Century Gothic" panose="020B0502020202020204" pitchFamily="34" charset="0"/>
              </a:rPr>
              <a:t>, se fortalezcan las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capacidades profesionales de todos los integrantes del colectivo docente</a:t>
            </a:r>
            <a:r>
              <a:rPr lang="es-MX" sz="1600" dirty="0">
                <a:latin typeface="Century Gothic" panose="020B0502020202020204" pitchFamily="34" charset="0"/>
              </a:rPr>
              <a:t>, en beneficio de los aprendizajes y el bienestar de sus estudiantes.</a:t>
            </a:r>
          </a:p>
          <a:p>
            <a:pPr lvl="0" algn="ctr">
              <a:lnSpc>
                <a:spcPct val="145000"/>
              </a:lnSpc>
              <a:defRPr/>
            </a:pPr>
            <a:r>
              <a:rPr lang="es-MX" sz="1600" b="1" dirty="0">
                <a:solidFill>
                  <a:srgbClr val="8A6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Educación para la transformación</a:t>
            </a:r>
            <a:endParaRPr kumimoji="0" lang="es-MX" sz="1600" b="1" i="1" u="none" strike="noStrike" kern="1200" cap="none" spc="0" normalizeH="0" baseline="0" noProof="0" dirty="0">
              <a:ln>
                <a:noFill/>
              </a:ln>
              <a:solidFill>
                <a:srgbClr val="8A6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98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Rectángulo">
            <a:extLst>
              <a:ext uri="{FF2B5EF4-FFF2-40B4-BE49-F238E27FC236}">
                <a16:creationId xmlns:a16="http://schemas.microsoft.com/office/drawing/2014/main" id="{45EAB600-8C62-D9B5-FCF2-275F645D5AB2}"/>
              </a:ext>
            </a:extLst>
          </p:cNvPr>
          <p:cNvSpPr/>
          <p:nvPr/>
        </p:nvSpPr>
        <p:spPr>
          <a:xfrm>
            <a:off x="5919020" y="2154844"/>
            <a:ext cx="739107" cy="1876381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07025" y="2164677"/>
            <a:ext cx="739108" cy="1876381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46587" y="1940244"/>
            <a:ext cx="97634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itchFamily="34" charset="0"/>
                <a:ea typeface="+mn-ea"/>
                <a:cs typeface="+mn-cs"/>
              </a:rPr>
              <a:t>A</a:t>
            </a:r>
            <a:r>
              <a:rPr kumimoji="0" lang="es-MX" sz="115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gency FB" pitchFamily="34" charset="0"/>
                <a:ea typeface="+mn-ea"/>
                <a:cs typeface="+mn-cs"/>
              </a:rPr>
              <a:t>genda de</a:t>
            </a:r>
            <a:r>
              <a:rPr kumimoji="0" lang="es-MX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itchFamily="34" charset="0"/>
                <a:ea typeface="+mn-ea"/>
                <a:cs typeface="+mn-cs"/>
              </a:rPr>
              <a:t> </a:t>
            </a:r>
            <a:r>
              <a:rPr kumimoji="0" lang="es-MX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itchFamily="34" charset="0"/>
                <a:ea typeface="+mn-ea"/>
                <a:cs typeface="+mn-cs"/>
              </a:rPr>
              <a:t>T</a:t>
            </a:r>
            <a:r>
              <a:rPr kumimoji="0" lang="es-MX" sz="115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/>
                <a:uLnTx/>
                <a:uFillTx/>
                <a:latin typeface="Agency FB" pitchFamily="34" charset="0"/>
                <a:ea typeface="+mn-ea"/>
                <a:cs typeface="+mn-cs"/>
              </a:rPr>
              <a:t>rabajo</a:t>
            </a:r>
            <a:endParaRPr kumimoji="0" lang="es-MX" sz="4000" b="0" i="0" u="none" strike="noStrike" kern="120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/>
              <a:uLnTx/>
              <a:uFillTx/>
              <a:latin typeface="Agency FB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79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AA0404D-5756-0822-4803-D01E96A530C7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1147011" y="249916"/>
            <a:ext cx="7202905" cy="452724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urlz MT" pitchFamily="82" charset="0"/>
                <a:ea typeface="+mj-ea"/>
                <a:cs typeface="+mj-cs"/>
              </a:rPr>
              <a:t>Agenda de Trabajo</a:t>
            </a:r>
            <a:endParaRPr kumimoji="0" lang="es-PE" sz="2600" b="1" i="0" u="none" strike="noStrike" kern="1200" cap="none" spc="0" normalizeH="0" baseline="0" noProof="0" dirty="0">
              <a:ln>
                <a:noFill/>
              </a:ln>
              <a:solidFill>
                <a:srgbClr val="4EA72E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urlz MT" pitchFamily="82" charset="0"/>
              <a:ea typeface="+mj-ea"/>
              <a:cs typeface="+mj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CB0E8E-380D-F290-781A-62F81C22B97B}"/>
              </a:ext>
            </a:extLst>
          </p:cNvPr>
          <p:cNvSpPr txBox="1"/>
          <p:nvPr/>
        </p:nvSpPr>
        <p:spPr>
          <a:xfrm>
            <a:off x="213722" y="806111"/>
            <a:ext cx="9130803" cy="6980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  <a:spcAft>
                <a:spcPts val="600"/>
              </a:spcAft>
              <a:defRPr/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En la Primera Sesión Ordinaria del Consejo Técnico Escolar, se les propone abordar los siguientes 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temas y propósitos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6D7B3E5-372E-4E0C-B20B-322A06511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9" b="5804"/>
          <a:stretch>
            <a:fillRect/>
          </a:stretch>
        </p:blipFill>
        <p:spPr>
          <a:xfrm>
            <a:off x="9392652" y="384189"/>
            <a:ext cx="2633752" cy="1402151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E7F65D4-E80E-70E0-865D-68A252D8E90C}"/>
              </a:ext>
            </a:extLst>
          </p:cNvPr>
          <p:cNvSpPr/>
          <p:nvPr/>
        </p:nvSpPr>
        <p:spPr>
          <a:xfrm>
            <a:off x="185237" y="1724527"/>
            <a:ext cx="2517857" cy="4876800"/>
          </a:xfrm>
          <a:prstGeom prst="roundRect">
            <a:avLst/>
          </a:prstGeom>
          <a:solidFill>
            <a:srgbClr val="EFEBE1"/>
          </a:solidFill>
          <a:ln w="76200">
            <a:solidFill>
              <a:srgbClr val="958A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es-MX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Contenidos</a:t>
            </a:r>
            <a:endParaRPr lang="es-MX" dirty="0">
              <a:solidFill>
                <a:schemeClr val="tx1"/>
              </a:solidFill>
            </a:endParaRPr>
          </a:p>
          <a:p>
            <a:pPr marL="176213" indent="-17621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es-MX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Codiseño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del Programa Analítico de la escuela.</a:t>
            </a:r>
          </a:p>
          <a:p>
            <a:pPr marL="176213" indent="-17621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Programa de mejora continua de la escuela.</a:t>
            </a:r>
          </a:p>
          <a:p>
            <a:pPr marL="176213" indent="-17621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entury Gothic" panose="020B0502020202020204" pitchFamily="34" charset="0"/>
              </a:rPr>
              <a:t> Itinerario del Consejo Técnico Escolar del Ciclo Escolar 2026-2027.</a:t>
            </a:r>
            <a:endParaRPr lang="es-MX" sz="1600" b="1" i="0" kern="1200" dirty="0">
              <a:solidFill>
                <a:schemeClr val="tx2">
                  <a:lumMod val="90000"/>
                  <a:lumOff val="1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65DA7B4-2950-A61D-FC0F-F9E990C3D294}"/>
              </a:ext>
            </a:extLst>
          </p:cNvPr>
          <p:cNvSpPr/>
          <p:nvPr/>
        </p:nvSpPr>
        <p:spPr>
          <a:xfrm>
            <a:off x="2839454" y="1724527"/>
            <a:ext cx="3473116" cy="4876800"/>
          </a:xfrm>
          <a:prstGeom prst="roundRect">
            <a:avLst/>
          </a:prstGeom>
          <a:solidFill>
            <a:srgbClr val="EFEBE1"/>
          </a:solidFill>
          <a:ln w="76200">
            <a:solidFill>
              <a:srgbClr val="958A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Propósitos</a:t>
            </a:r>
          </a:p>
          <a:p>
            <a:endParaRPr lang="es-MX" sz="1200" dirty="0">
              <a:solidFill>
                <a:schemeClr val="tx1"/>
              </a:solidFill>
            </a:endParaRPr>
          </a:p>
          <a:p>
            <a:pPr marL="265113" indent="-265113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Avanzar en el </a:t>
            </a:r>
            <a:r>
              <a:rPr lang="es-MX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codiseño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del Programa Analítico de la escuela para el ciclo escolar 2026-2027.</a:t>
            </a:r>
          </a:p>
          <a:p>
            <a:pPr marL="265113" indent="-265113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es-MX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Concretar la planeación del Proceso de Mejora Continua del presente ciclo escolar.</a:t>
            </a:r>
          </a:p>
          <a:p>
            <a:pPr marL="265113" indent="-265113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265113" algn="l"/>
              </a:tabLst>
            </a:pPr>
            <a:r>
              <a:rPr lang="es-MX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Definir el Itinerario del Consejo Técnico Escolar.</a:t>
            </a:r>
            <a:endParaRPr lang="es-MX" sz="1600" b="1" i="0" kern="1200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BA45C3ED-C84D-40F2-7EC6-E1759E57CC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8081" y="1566662"/>
            <a:ext cx="1217716" cy="707267"/>
          </a:xfrm>
          <a:prstGeom prst="rect">
            <a:avLst/>
          </a:prstGeom>
        </p:spPr>
      </p:pic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BAD32C58-6AED-9C73-5F04-2613856150CB}"/>
              </a:ext>
            </a:extLst>
          </p:cNvPr>
          <p:cNvSpPr/>
          <p:nvPr/>
        </p:nvSpPr>
        <p:spPr>
          <a:xfrm>
            <a:off x="6464971" y="1724527"/>
            <a:ext cx="3144252" cy="4876800"/>
          </a:xfrm>
          <a:prstGeom prst="roundRect">
            <a:avLst/>
          </a:prstGeom>
          <a:solidFill>
            <a:srgbClr val="EFEBE1"/>
          </a:solidFill>
          <a:ln w="76200">
            <a:solidFill>
              <a:srgbClr val="958A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u="none" strike="noStrike" kern="1200" baseline="0" dirty="0">
                <a:solidFill>
                  <a:schemeClr val="tx1"/>
                </a:solidFill>
              </a:rPr>
              <a:t>Referentes  </a:t>
            </a:r>
            <a:r>
              <a:rPr lang="es-MX" b="1" u="none" strike="noStrike" kern="1200" baseline="0" dirty="0">
                <a:solidFill>
                  <a:schemeClr val="tx1"/>
                </a:solidFill>
              </a:rPr>
              <a:t> </a:t>
            </a:r>
          </a:p>
          <a:p>
            <a:endParaRPr lang="es-MX" sz="900" b="1" dirty="0">
              <a:solidFill>
                <a:schemeClr val="tx1"/>
              </a:solidFill>
            </a:endParaRPr>
          </a:p>
          <a:p>
            <a:pPr marL="176213" indent="-176213" algn="just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Plan de Estudio 2022.</a:t>
            </a:r>
          </a:p>
          <a:p>
            <a:pPr marL="176213" indent="-176213" algn="just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Programa Sintético de la Fase 6.</a:t>
            </a:r>
          </a:p>
          <a:p>
            <a:pPr marL="176213" indent="-176213" algn="just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El Proceso de Mejora Continua. Orientaciones para las escuelas de Educación Básica.</a:t>
            </a:r>
          </a:p>
          <a:p>
            <a:pPr marL="176213" indent="-176213" algn="just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MX" sz="1600" b="1" dirty="0">
                <a:solidFill>
                  <a:srgbClr val="FF6699"/>
                </a:solidFill>
                <a:latin typeface="Century Gothic" panose="020B0502020202020204" pitchFamily="34" charset="0"/>
              </a:rPr>
              <a:t>Ejemplo de planteamiento de objetivos, metas y acciones.</a:t>
            </a:r>
            <a:endParaRPr lang="es-MX" sz="1600" b="1" kern="1200" dirty="0">
              <a:solidFill>
                <a:srgbClr val="FF6699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C7CE45DE-00B0-FFD9-1C1C-459BB5434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56118" y="1567353"/>
            <a:ext cx="1217716" cy="7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C0DC-D8DB-AB1F-D20F-90E554430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28">
            <a:extLst>
              <a:ext uri="{FF2B5EF4-FFF2-40B4-BE49-F238E27FC236}">
                <a16:creationId xmlns:a16="http://schemas.microsoft.com/office/drawing/2014/main" id="{EB4C3962-42AB-2DC1-65BC-A67D20711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5614" y="4578881"/>
            <a:ext cx="2301770" cy="2138531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¿Cómo se enseña?</a:t>
            </a:r>
            <a:r>
              <a:rPr lang="es-MX" sz="1200" b="1" dirty="0">
                <a:latin typeface="Century Gothic" panose="020B0502020202020204" pitchFamily="34" charset="0"/>
                <a:ea typeface="ＭＳ Ｐゴシック" charset="0"/>
              </a:rPr>
              <a:t>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Con momentos comunes y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diferenciados,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agrupamientos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flexibles y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acompañamiento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docente.</a:t>
            </a:r>
            <a:endParaRPr lang="es-MX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ＭＳ Ｐゴシック" charset="0"/>
            </a:endParaRPr>
          </a:p>
        </p:txBody>
      </p:sp>
      <p:sp>
        <p:nvSpPr>
          <p:cNvPr id="16" name="Oval 5">
            <a:extLst>
              <a:ext uri="{FF2B5EF4-FFF2-40B4-BE49-F238E27FC236}">
                <a16:creationId xmlns:a16="http://schemas.microsoft.com/office/drawing/2014/main" id="{89E35517-96D4-D151-7543-3B1738C8B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892" y="152604"/>
            <a:ext cx="2193389" cy="2025174"/>
          </a:xfrm>
          <a:prstGeom prst="ellipse">
            <a:avLst/>
          </a:prstGeom>
          <a:gradFill rotWithShape="1">
            <a:gsLst>
              <a:gs pos="0">
                <a:schemeClr val="folHlink">
                  <a:alpha val="52000"/>
                </a:schemeClr>
              </a:gs>
              <a:gs pos="100000">
                <a:schemeClr val="folHlink">
                  <a:gamma/>
                  <a:shade val="46275"/>
                  <a:invGamma/>
                  <a:alpha val="49001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sz="1600" b="1" dirty="0">
                <a:latin typeface="Century Gothic" panose="020B0502020202020204" pitchFamily="34" charset="0"/>
                <a:ea typeface="ＭＳ Ｐゴシック" charset="0"/>
              </a:rPr>
              <a:t>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¿Quiénes son mis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estudiantes? </a:t>
            </a:r>
            <a:endParaRPr lang="es-MX" sz="1100" b="1" dirty="0">
              <a:latin typeface="Century Gothic" panose="020B0502020202020204" pitchFamily="34" charset="0"/>
              <a:ea typeface="ＭＳ Ｐゴシック" charset="0"/>
            </a:endParaRPr>
          </a:p>
          <a:p>
            <a:pPr algn="ctr">
              <a:lnSpc>
                <a:spcPct val="114000"/>
              </a:lnSpc>
              <a:defRPr/>
            </a:pP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Estudiantes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con distintas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trayectorias.</a:t>
            </a:r>
          </a:p>
        </p:txBody>
      </p:sp>
      <p:sp>
        <p:nvSpPr>
          <p:cNvPr id="27" name="Oval 7">
            <a:extLst>
              <a:ext uri="{FF2B5EF4-FFF2-40B4-BE49-F238E27FC236}">
                <a16:creationId xmlns:a16="http://schemas.microsoft.com/office/drawing/2014/main" id="{2966AF37-8BB8-EDCE-E07E-1FD496241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3198" y="150741"/>
            <a:ext cx="2301770" cy="2048976"/>
          </a:xfrm>
          <a:prstGeom prst="ellipse">
            <a:avLst/>
          </a:prstGeom>
          <a:gradFill rotWithShape="1">
            <a:gsLst>
              <a:gs pos="0">
                <a:srgbClr val="FFCC00">
                  <a:alpha val="52000"/>
                </a:srgbClr>
              </a:gs>
              <a:gs pos="100000">
                <a:srgbClr val="FFCC00">
                  <a:gamma/>
                  <a:shade val="46275"/>
                  <a:invGamma/>
                  <a:alpha val="49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sz="1200" b="1" dirty="0">
                <a:latin typeface="Century Gothic" panose="020B0502020202020204" pitchFamily="34" charset="0"/>
                <a:ea typeface="ＭＳ Ｐゴシック" charset="0"/>
              </a:rPr>
              <a:t>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¿Qué comparten?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Situaciones,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problemas,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proyectos, territorio y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comunidad.</a:t>
            </a:r>
          </a:p>
        </p:txBody>
      </p:sp>
      <p:sp>
        <p:nvSpPr>
          <p:cNvPr id="35" name="Oval 4">
            <a:extLst>
              <a:ext uri="{FF2B5EF4-FFF2-40B4-BE49-F238E27FC236}">
                <a16:creationId xmlns:a16="http://schemas.microsoft.com/office/drawing/2014/main" id="{D078C05C-CD19-E4FA-13E4-CE1AECB72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1696" y="2224920"/>
            <a:ext cx="2301770" cy="221546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 ¿Qué diferenciar?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Contenidos, PDA,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niveles de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complejidad, apoyos y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formas de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300" b="1" dirty="0">
                <a:latin typeface="Century Gothic" panose="020B0502020202020204" pitchFamily="34" charset="0"/>
                <a:ea typeface="ＭＳ Ｐゴシック" charset="0"/>
              </a:rPr>
              <a:t>participación.</a:t>
            </a:r>
          </a:p>
        </p:txBody>
      </p:sp>
      <p:sp>
        <p:nvSpPr>
          <p:cNvPr id="47" name="Oval 26">
            <a:extLst>
              <a:ext uri="{FF2B5EF4-FFF2-40B4-BE49-F238E27FC236}">
                <a16:creationId xmlns:a16="http://schemas.microsoft.com/office/drawing/2014/main" id="{723DFC1E-F994-2527-17AC-1CCDCDDA4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0135" y="4555958"/>
            <a:ext cx="2301770" cy="2138532"/>
          </a:xfrm>
          <a:prstGeom prst="ellipse">
            <a:avLst/>
          </a:prstGeom>
          <a:gradFill rotWithShape="1">
            <a:gsLst>
              <a:gs pos="0">
                <a:srgbClr val="FF0000">
                  <a:alpha val="52000"/>
                </a:srgbClr>
              </a:gs>
              <a:gs pos="100000">
                <a:srgbClr val="FF0000">
                  <a:gamma/>
                  <a:shade val="46275"/>
                  <a:invGamma/>
                  <a:alpha val="49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ＭＳ Ｐゴシック" charset="0"/>
              </a:rPr>
              <a:t>¿Cómo se aprende?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200" b="1" dirty="0">
                <a:latin typeface="Century Gothic" panose="020B0502020202020204" pitchFamily="34" charset="0"/>
                <a:ea typeface="ＭＳ Ｐゴシック" charset="0"/>
              </a:rPr>
              <a:t> </a:t>
            </a: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De manera individual,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colectiva y entre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400" b="1" dirty="0">
                <a:latin typeface="Century Gothic" panose="020B0502020202020204" pitchFamily="34" charset="0"/>
                <a:ea typeface="ＭＳ Ｐゴシック" charset="0"/>
              </a:rPr>
              <a:t>pares.</a:t>
            </a:r>
          </a:p>
        </p:txBody>
      </p:sp>
      <p:sp>
        <p:nvSpPr>
          <p:cNvPr id="51" name="Oval 27">
            <a:extLst>
              <a:ext uri="{FF2B5EF4-FFF2-40B4-BE49-F238E27FC236}">
                <a16:creationId xmlns:a16="http://schemas.microsoft.com/office/drawing/2014/main" id="{39C22715-61C6-3E36-B84B-ABDAB1800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893" y="2351342"/>
            <a:ext cx="2193390" cy="2025174"/>
          </a:xfrm>
          <a:prstGeom prst="ellipse">
            <a:avLst/>
          </a:prstGeom>
          <a:gradFill rotWithShape="1">
            <a:gsLst>
              <a:gs pos="0">
                <a:srgbClr val="CCECFF">
                  <a:alpha val="52000"/>
                </a:srgbClr>
              </a:gs>
              <a:gs pos="100000">
                <a:srgbClr val="CCECFF">
                  <a:gamma/>
                  <a:shade val="46275"/>
                  <a:invGamma/>
                  <a:alpha val="49001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14000"/>
              </a:lnSpc>
              <a:defRPr/>
            </a:pPr>
            <a:r>
              <a:rPr lang="es-MX" b="1" dirty="0">
                <a:solidFill>
                  <a:srgbClr val="C00000"/>
                </a:solidFill>
              </a:rPr>
              <a:t>¿Cómo se evalúa?</a:t>
            </a:r>
            <a:r>
              <a:rPr lang="es-MX" sz="1200" b="1" dirty="0">
                <a:solidFill>
                  <a:srgbClr val="C00000"/>
                </a:solidFill>
                <a:latin typeface="Century Gothic" panose="020B0502020202020204" pitchFamily="34" charset="0"/>
                <a:ea typeface="ＭＳ Ｐゴシック" charset="0"/>
              </a:rPr>
              <a:t> 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latin typeface="Century Gothic" panose="020B0502020202020204" pitchFamily="34" charset="0"/>
                <a:ea typeface="ＭＳ Ｐゴシック" charset="0"/>
              </a:rPr>
              <a:t>Reconociendo los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latin typeface="Century Gothic" panose="020B0502020202020204" pitchFamily="34" charset="0"/>
                <a:ea typeface="ＭＳ Ｐゴシック" charset="0"/>
              </a:rPr>
              <a:t>avances de cada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latin typeface="Century Gothic" panose="020B0502020202020204" pitchFamily="34" charset="0"/>
                <a:ea typeface="ＭＳ Ｐゴシック" charset="0"/>
              </a:rPr>
              <a:t>estudiante y su</a:t>
            </a:r>
          </a:p>
          <a:p>
            <a:pPr algn="ctr">
              <a:lnSpc>
                <a:spcPct val="114000"/>
              </a:lnSpc>
              <a:defRPr/>
            </a:pPr>
            <a:r>
              <a:rPr lang="es-MX" sz="1100" b="1" dirty="0">
                <a:latin typeface="Century Gothic" panose="020B0502020202020204" pitchFamily="34" charset="0"/>
                <a:ea typeface="ＭＳ Ｐゴシック" charset="0"/>
              </a:rPr>
              <a:t>trayectoria.</a:t>
            </a:r>
            <a:endParaRPr lang="es-MX" sz="1200" b="1" dirty="0">
              <a:latin typeface="Century Gothic" panose="020B0502020202020204" pitchFamily="34" charset="0"/>
              <a:ea typeface="ＭＳ Ｐゴシック" charset="0"/>
            </a:endParaRPr>
          </a:p>
        </p:txBody>
      </p:sp>
      <p:sp>
        <p:nvSpPr>
          <p:cNvPr id="57" name="Oval 5">
            <a:extLst>
              <a:ext uri="{FF2B5EF4-FFF2-40B4-BE49-F238E27FC236}">
                <a16:creationId xmlns:a16="http://schemas.microsoft.com/office/drawing/2014/main" id="{E1017D03-D061-1E78-69DC-817DB6378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937" y="1532709"/>
            <a:ext cx="3562499" cy="3504512"/>
          </a:xfrm>
          <a:prstGeom prst="ellipse">
            <a:avLst/>
          </a:prstGeom>
          <a:gradFill rotWithShape="1">
            <a:gsLst>
              <a:gs pos="0">
                <a:schemeClr val="tx1">
                  <a:gamma/>
                  <a:tint val="0"/>
                  <a:invGamma/>
                  <a:alpha val="49001"/>
                </a:schemeClr>
              </a:gs>
              <a:gs pos="100000">
                <a:schemeClr val="tx1">
                  <a:alpha val="52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5000"/>
              </a:lnSpc>
              <a:defRPr/>
            </a:pPr>
            <a:endParaRPr lang="es-MX" sz="1600" b="1">
              <a:latin typeface="Century Gothic" panose="020B0502020202020204" pitchFamily="34" charset="0"/>
              <a:ea typeface="ＭＳ Ｐゴシック" charset="0"/>
            </a:endParaRPr>
          </a:p>
        </p:txBody>
      </p:sp>
      <p:sp>
        <p:nvSpPr>
          <p:cNvPr id="59" name="Oval 6">
            <a:extLst>
              <a:ext uri="{FF2B5EF4-FFF2-40B4-BE49-F238E27FC236}">
                <a16:creationId xmlns:a16="http://schemas.microsoft.com/office/drawing/2014/main" id="{F7425E7C-33E4-4292-33D8-038EB9A97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8168" y="1593670"/>
            <a:ext cx="3378475" cy="337938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25000"/>
              </a:lnSpc>
              <a:defRPr/>
            </a:pPr>
            <a:endParaRPr lang="es-MX" sz="1600" b="1">
              <a:latin typeface="Century Gothic" panose="020B0502020202020204" pitchFamily="34" charset="0"/>
              <a:ea typeface="ＭＳ Ｐゴシック" charset="0"/>
            </a:endParaRPr>
          </a:p>
        </p:txBody>
      </p:sp>
      <p:sp>
        <p:nvSpPr>
          <p:cNvPr id="61" name="Oval 13">
            <a:extLst>
              <a:ext uri="{FF2B5EF4-FFF2-40B4-BE49-F238E27FC236}">
                <a16:creationId xmlns:a16="http://schemas.microsoft.com/office/drawing/2014/main" id="{3B90B9CB-5010-E535-71BC-65812BF50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113" y="1764631"/>
            <a:ext cx="3076198" cy="3047999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FF0000">
                  <a:gamma/>
                  <a:shade val="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¿Qué decisiones </a:t>
            </a:r>
          </a:p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pedagógicas</a:t>
            </a:r>
          </a:p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requiere mi escuela</a:t>
            </a:r>
          </a:p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para aprovechar su</a:t>
            </a:r>
          </a:p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forma de </a:t>
            </a:r>
          </a:p>
          <a:p>
            <a:pPr algn="ctr">
              <a:defRPr/>
            </a:pPr>
            <a:r>
              <a:rPr lang="es-MX" sz="1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ExtraBold" panose="020B0004020202020204" pitchFamily="34" charset="0"/>
                <a:ea typeface="ＭＳ Ｐゴシック" charset="0"/>
              </a:rPr>
              <a:t>organización?</a:t>
            </a:r>
            <a:endParaRPr lang="es-MX" sz="1700" dirty="0">
              <a:latin typeface="Aptos ExtraBold" panose="020B0004020202020204" pitchFamily="34" charset="0"/>
              <a:ea typeface="ＭＳ Ｐゴシック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634C0EC-1E10-D72B-BA68-9988FBF231D2}"/>
              </a:ext>
            </a:extLst>
          </p:cNvPr>
          <p:cNvSpPr txBox="1"/>
          <p:nvPr/>
        </p:nvSpPr>
        <p:spPr>
          <a:xfrm>
            <a:off x="144379" y="195458"/>
            <a:ext cx="2638704" cy="64719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</a:pPr>
            <a:r>
              <a:rPr lang="es-MX" sz="2000" b="1" dirty="0" err="1">
                <a:solidFill>
                  <a:srgbClr val="C00000"/>
                </a:solidFill>
                <a:latin typeface="Amasis MT Pro Black" panose="02040A04050005020304" pitchFamily="18" charset="0"/>
              </a:rPr>
              <a:t>Codiseño</a:t>
            </a:r>
            <a:r>
              <a:rPr lang="es-MX" sz="2000" b="1" dirty="0">
                <a:solidFill>
                  <a:srgbClr val="C00000"/>
                </a:solidFill>
                <a:latin typeface="Amasis MT Pro Black" panose="02040A04050005020304" pitchFamily="18" charset="0"/>
              </a:rPr>
              <a:t> del Programa Analítico de la escuela</a:t>
            </a:r>
            <a:endParaRPr lang="es-MX" sz="1600" dirty="0">
              <a:latin typeface="Century Gothic" panose="020B0502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400"/>
              </a:spcBef>
              <a:spcAft>
                <a:spcPts val="400"/>
              </a:spcAft>
            </a:pPr>
            <a:r>
              <a:rPr lang="es-MX" sz="1500" dirty="0">
                <a:latin typeface="Century Gothic" panose="020B0502020202020204" pitchFamily="34" charset="0"/>
              </a:rPr>
              <a:t>El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Programa Analítico </a:t>
            </a:r>
            <a:r>
              <a:rPr lang="es-MX" sz="1500" dirty="0">
                <a:latin typeface="Century Gothic" panose="020B0502020202020204" pitchFamily="34" charset="0"/>
              </a:rPr>
              <a:t>es una </a:t>
            </a: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forma específica de organizar la enseñanza</a:t>
            </a:r>
            <a:r>
              <a:rPr lang="es-MX" sz="1500" dirty="0">
                <a:latin typeface="Century Gothic" panose="020B0502020202020204" pitchFamily="34" charset="0"/>
              </a:rPr>
              <a:t>, con la finalidad de responder a las características del territorio, de la escuela, así como de los estudiantes. 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En el diálogo y las decisiones que se tomen en torno al Programa Analítico </a:t>
            </a:r>
            <a:r>
              <a:rPr lang="es-MX" sz="1500" b="1" dirty="0">
                <a:solidFill>
                  <a:prstClr val="black"/>
                </a:solidFill>
                <a:latin typeface="Century Gothic" panose="020B0502020202020204" pitchFamily="34" charset="0"/>
              </a:rPr>
              <a:t>es fundamental considerar</a:t>
            </a:r>
            <a:r>
              <a:rPr lang="es-MX" sz="15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21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7" grpId="0" animBg="1"/>
      <p:bldP spid="35" grpId="0" animBg="1"/>
      <p:bldP spid="47" grpId="0" animBg="1"/>
      <p:bldP spid="51" grpId="0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6 Grupo">
            <a:extLst>
              <a:ext uri="{FF2B5EF4-FFF2-40B4-BE49-F238E27FC236}">
                <a16:creationId xmlns:a16="http://schemas.microsoft.com/office/drawing/2014/main" id="{7E6A2F59-2171-8AA0-8B37-1227C7109B33}"/>
              </a:ext>
            </a:extLst>
          </p:cNvPr>
          <p:cNvGrpSpPr/>
          <p:nvPr/>
        </p:nvGrpSpPr>
        <p:grpSpPr>
          <a:xfrm>
            <a:off x="164309" y="-336884"/>
            <a:ext cx="11548834" cy="7021374"/>
            <a:chOff x="-677429" y="980728"/>
            <a:chExt cx="11199921" cy="4820387"/>
          </a:xfrm>
        </p:grpSpPr>
        <p:graphicFrame>
          <p:nvGraphicFramePr>
            <p:cNvPr id="5" name="1 Diagrama">
              <a:extLst>
                <a:ext uri="{FF2B5EF4-FFF2-40B4-BE49-F238E27FC236}">
                  <a16:creationId xmlns:a16="http://schemas.microsoft.com/office/drawing/2014/main" id="{B566792C-272D-E0FA-FCC9-F46EDA3154BD}"/>
                </a:ext>
              </a:extLst>
            </p:cNvPr>
            <p:cNvGraphicFramePr/>
            <p:nvPr/>
          </p:nvGraphicFramePr>
          <p:xfrm>
            <a:off x="2195736" y="980728"/>
            <a:ext cx="5184576" cy="43204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2 Imagen">
              <a:extLst>
                <a:ext uri="{FF2B5EF4-FFF2-40B4-BE49-F238E27FC236}">
                  <a16:creationId xmlns:a16="http://schemas.microsoft.com/office/drawing/2014/main" id="{88B57DA6-4A0D-EFA4-C7D6-B3AFE780E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23259" r="17365" b="23065"/>
            <a:stretch>
              <a:fillRect/>
            </a:stretch>
          </p:blipFill>
          <p:spPr>
            <a:xfrm rot="20563479">
              <a:off x="-677429" y="1829546"/>
              <a:ext cx="2124488" cy="9594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3 Imagen">
              <a:extLst>
                <a:ext uri="{FF2B5EF4-FFF2-40B4-BE49-F238E27FC236}">
                  <a16:creationId xmlns:a16="http://schemas.microsoft.com/office/drawing/2014/main" id="{33BD035F-C62B-A0C8-FBDE-92824D390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63" t="16280" r="9989" b="10525"/>
            <a:stretch>
              <a:fillRect/>
            </a:stretch>
          </p:blipFill>
          <p:spPr>
            <a:xfrm rot="272974">
              <a:off x="7574939" y="4804374"/>
              <a:ext cx="1822487" cy="996741"/>
            </a:xfrm>
            <a:prstGeom prst="rect">
              <a:avLst/>
            </a:prstGeom>
          </p:spPr>
        </p:pic>
        <p:pic>
          <p:nvPicPr>
            <p:cNvPr id="8" name="4 Imagen">
              <a:extLst>
                <a:ext uri="{FF2B5EF4-FFF2-40B4-BE49-F238E27FC236}">
                  <a16:creationId xmlns:a16="http://schemas.microsoft.com/office/drawing/2014/main" id="{C771CCAF-0410-D417-A803-6832D45E6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66"/>
            <a:stretch>
              <a:fillRect/>
            </a:stretch>
          </p:blipFill>
          <p:spPr>
            <a:xfrm rot="21267505">
              <a:off x="-440410" y="4413721"/>
              <a:ext cx="2791835" cy="12079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5 Imagen">
              <a:extLst>
                <a:ext uri="{FF2B5EF4-FFF2-40B4-BE49-F238E27FC236}">
                  <a16:creationId xmlns:a16="http://schemas.microsoft.com/office/drawing/2014/main" id="{CA29C92E-1FB4-04BF-F47F-7CBE02CA1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38" t="12444" r="7860"/>
            <a:stretch>
              <a:fillRect/>
            </a:stretch>
          </p:blipFill>
          <p:spPr>
            <a:xfrm>
              <a:off x="7478677" y="1463483"/>
              <a:ext cx="3043815" cy="119833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23C54AB1-43DF-13F7-3E40-21B6F849FA88}"/>
              </a:ext>
            </a:extLst>
          </p:cNvPr>
          <p:cNvSpPr/>
          <p:nvPr/>
        </p:nvSpPr>
        <p:spPr>
          <a:xfrm>
            <a:off x="2855490" y="110310"/>
            <a:ext cx="504524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/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Jumble" panose="020F0502020204030204" pitchFamily="2" charset="0"/>
              </a:rPr>
              <a:t>Programa Analítico</a:t>
            </a:r>
            <a:endParaRPr kumimoji="0" lang="es-MX" b="1" i="0" u="none" strike="noStrike" kern="1200" cap="none" spc="0" normalizeH="0" baseline="0" noProof="0" dirty="0">
              <a:ln/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Jumble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9AF9C-A004-CD16-755D-3735CF56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791ADA7-2398-5F75-0DCB-2506710F4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7" y="81709"/>
            <a:ext cx="11945505" cy="66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8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62F24D5-30AA-706D-A209-E33661947ADD}"/>
              </a:ext>
            </a:extLst>
          </p:cNvPr>
          <p:cNvSpPr/>
          <p:nvPr/>
        </p:nvSpPr>
        <p:spPr>
          <a:xfrm>
            <a:off x="2285999" y="110310"/>
            <a:ext cx="504524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/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Jumble" panose="020F0502020204030204" pitchFamily="2" charset="0"/>
              </a:rPr>
              <a:t>Programa Analítico</a:t>
            </a:r>
            <a:endParaRPr kumimoji="0" lang="es-MX" b="1" i="0" u="none" strike="noStrike" kern="1200" cap="none" spc="0" normalizeH="0" baseline="0" noProof="0" dirty="0">
              <a:ln/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Jumble" panose="020F0502020204030204" pitchFamily="2" charset="0"/>
            </a:endParaRPr>
          </a:p>
        </p:txBody>
      </p:sp>
      <p:graphicFrame>
        <p:nvGraphicFramePr>
          <p:cNvPr id="9" name="Tabla 4">
            <a:extLst>
              <a:ext uri="{FF2B5EF4-FFF2-40B4-BE49-F238E27FC236}">
                <a16:creationId xmlns:a16="http://schemas.microsoft.com/office/drawing/2014/main" id="{0F6E4BA5-2776-07DE-2AD6-7D4E2DE9EA61}"/>
              </a:ext>
            </a:extLst>
          </p:cNvPr>
          <p:cNvGraphicFramePr>
            <a:graphicFrameLocks noGrp="1"/>
          </p:cNvGraphicFramePr>
          <p:nvPr/>
        </p:nvGraphicFramePr>
        <p:xfrm>
          <a:off x="128338" y="569689"/>
          <a:ext cx="9930063" cy="6010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1025">
                  <a:extLst>
                    <a:ext uri="{9D8B030D-6E8A-4147-A177-3AD203B41FA5}">
                      <a16:colId xmlns:a16="http://schemas.microsoft.com/office/drawing/2014/main" val="1295861653"/>
                    </a:ext>
                  </a:extLst>
                </a:gridCol>
                <a:gridCol w="8895269">
                  <a:extLst>
                    <a:ext uri="{9D8B030D-6E8A-4147-A177-3AD203B41FA5}">
                      <a16:colId xmlns:a16="http://schemas.microsoft.com/office/drawing/2014/main" val="144775665"/>
                    </a:ext>
                  </a:extLst>
                </a:gridCol>
                <a:gridCol w="346632">
                  <a:extLst>
                    <a:ext uri="{9D8B030D-6E8A-4147-A177-3AD203B41FA5}">
                      <a16:colId xmlns:a16="http://schemas.microsoft.com/office/drawing/2014/main" val="422588706"/>
                    </a:ext>
                  </a:extLst>
                </a:gridCol>
                <a:gridCol w="327137">
                  <a:extLst>
                    <a:ext uri="{9D8B030D-6E8A-4147-A177-3AD203B41FA5}">
                      <a16:colId xmlns:a16="http://schemas.microsoft.com/office/drawing/2014/main" val="2779707982"/>
                    </a:ext>
                  </a:extLst>
                </a:gridCol>
              </a:tblGrid>
              <a:tr h="409984">
                <a:tc>
                  <a:txBody>
                    <a:bodyPr/>
                    <a:lstStyle/>
                    <a:p>
                      <a:pPr algn="ctr"/>
                      <a:r>
                        <a:rPr lang="es-MX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No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Elementos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7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SI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7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" panose="02040604050505020304" pitchFamily="18" charset="0"/>
                        </a:rPr>
                        <a:t>NO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990188"/>
                  </a:ext>
                </a:extLst>
              </a:tr>
              <a:tr h="1074597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Century" panose="02040604050505020304" pitchFamily="18" charset="0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Primer plano.</a:t>
                      </a: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Lectura Crítica de la Realidad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Problematización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(preguntas y reflexión crítica) de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situaciones, problemas, acontecimientos, características del contexto comunitario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con base en las necesidades e intereses de los </a:t>
                      </a:r>
                      <a:r>
                        <a:rPr kumimoji="0" lang="es-MX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NNyA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aprovechados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para organizar la enseñanza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 se recuperan en el </a:t>
                      </a:r>
                      <a:r>
                        <a:rPr kumimoji="0" lang="es-MX" sz="14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diagnóstico socioeducativo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es-MX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9433588"/>
                  </a:ext>
                </a:extLst>
              </a:tr>
              <a:tr h="803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latin typeface="Century" panose="02040604050505020304" pitchFamily="18" charset="0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Segundo plano. </a:t>
                      </a: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Contextualización de Contenidos y PDA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Vinculación de Contenidos y PDA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con las situaciones, problemas, acontecimientos, características de los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contextos y territorios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relevantes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después de ser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problematizados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El propósito es crear un Programa Analítico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situado y útil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3927817"/>
                  </a:ext>
                </a:extLst>
              </a:tr>
              <a:tr h="700504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Century" panose="02040604050505020304" pitchFamily="18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Tercer plano. </a:t>
                      </a: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Organización, Secuenciación y Temporalidad</a:t>
                      </a:r>
                      <a:r>
                        <a:rPr kumimoji="0" lang="es-MX" sz="1400" b="0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Orden lógico de Contenidos y PDA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así como el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tiempo preciso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para desarrollarlos a lo largo del ciclo escolar de manera progresiva y coherente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:</a:t>
                      </a:r>
                      <a:endParaRPr kumimoji="0" lang="es-MX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9151743"/>
                  </a:ext>
                </a:extLst>
              </a:tr>
              <a:tr h="1046052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Century" panose="02040604050505020304" pitchFamily="18" charset="0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Integración Curricular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Vinculación de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Ejes articuladores</a:t>
                      </a:r>
                      <a:r>
                        <a:rPr lang="es-MX" sz="1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Contenidos y PDA de los diferentes Campos formativos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El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trabajo por proyectos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como estrategia didáctica une saberes de distintos campos formativos para resolver problemas reales de la comunidad, conectando la vida cotidiana con la escuela mediante un producto final útil y una evaluación continua.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621091"/>
                  </a:ext>
                </a:extLst>
              </a:tr>
              <a:tr h="854350">
                <a:tc>
                  <a:txBody>
                    <a:bodyPr/>
                    <a:lstStyle/>
                    <a:p>
                      <a:r>
                        <a:rPr lang="es-MX" sz="1600" dirty="0">
                          <a:latin typeface="Century" panose="02040604050505020304" pitchFamily="18" charset="0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Orientaciones didácticas generales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Manera como se abordarán los Contenidos y PDA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considerando en este proceso el aporte de los </a:t>
                      </a:r>
                      <a:r>
                        <a:rPr kumimoji="0" lang="es-MX" sz="14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LTG y los Materiales de apoyo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para la apropiación del Plan y Programas de Estudio; </a:t>
                      </a:r>
                      <a:r>
                        <a:rPr kumimoji="0" lang="es-MX" sz="14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sin desarrollar la Planeación Didáctica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784169"/>
                  </a:ext>
                </a:extLst>
              </a:tr>
              <a:tr h="1046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600" dirty="0">
                          <a:latin typeface="Century" panose="02040604050505020304" pitchFamily="18" charset="0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MX" sz="1400" b="1" i="0" u="dashHeavy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>
                            <a:solidFill>
                              <a:srgbClr val="00B0F0"/>
                            </a:solidFill>
                          </a:u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Sugerencias de evaluación formativa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Líneas generales y orientaciones macro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que define el colectivo docente para valorar </a:t>
                      </a:r>
                      <a:r>
                        <a:rPr kumimoji="0" lang="es-MX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progreso de Contenidos y PDA</a:t>
                      </a:r>
                      <a:r>
                        <a:rPr kumimoji="0" lang="es-MX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vinculando el seguimiento del proceso educativo con el contexto de la comunidad a partir de su experiencia profesional y saberes.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600" dirty="0">
                        <a:latin typeface="Century" panose="020406040505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9723069"/>
                  </a:ext>
                </a:extLst>
              </a:tr>
            </a:tbl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5574A96C-41DE-C9EE-717B-507DF9E62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34307" y="1191196"/>
            <a:ext cx="1732043" cy="168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1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80E0C-B3E5-2DAC-BF0E-93DAD9346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018C121-FDA1-0C85-23A8-354ECB5EC08A}"/>
              </a:ext>
            </a:extLst>
          </p:cNvPr>
          <p:cNvSpPr txBox="1"/>
          <p:nvPr/>
        </p:nvSpPr>
        <p:spPr>
          <a:xfrm>
            <a:off x="810126" y="160465"/>
            <a:ext cx="9333617" cy="41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00"/>
              </a:spcAft>
            </a:pPr>
            <a:r>
              <a:rPr lang="es-MX" sz="16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Actividad para reflexionar: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A5B389A-F08F-7B35-5F4D-30D5C9ABF133}"/>
              </a:ext>
            </a:extLst>
          </p:cNvPr>
          <p:cNvCxnSpPr/>
          <p:nvPr/>
        </p:nvCxnSpPr>
        <p:spPr>
          <a:xfrm>
            <a:off x="4989575" y="553621"/>
            <a:ext cx="529437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2014279-171C-71D7-4417-6804A3FA3444}"/>
              </a:ext>
            </a:extLst>
          </p:cNvPr>
          <p:cNvCxnSpPr/>
          <p:nvPr/>
        </p:nvCxnSpPr>
        <p:spPr>
          <a:xfrm>
            <a:off x="227638" y="6749233"/>
            <a:ext cx="529437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1546F9FC-7CD6-0C87-D997-854DE7F6943D}"/>
              </a:ext>
            </a:extLst>
          </p:cNvPr>
          <p:cNvCxnSpPr>
            <a:cxnSpLocks/>
          </p:cNvCxnSpPr>
          <p:nvPr/>
        </p:nvCxnSpPr>
        <p:spPr>
          <a:xfrm flipV="1">
            <a:off x="252022" y="3561025"/>
            <a:ext cx="0" cy="319430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515E356-8617-1E3A-785A-2C207A3FBC4F}"/>
              </a:ext>
            </a:extLst>
          </p:cNvPr>
          <p:cNvCxnSpPr>
            <a:cxnSpLocks/>
          </p:cNvCxnSpPr>
          <p:nvPr/>
        </p:nvCxnSpPr>
        <p:spPr>
          <a:xfrm flipV="1">
            <a:off x="10283951" y="544477"/>
            <a:ext cx="0" cy="319430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60D90728-969E-77EC-89C7-FFEA0E0FF26E}"/>
              </a:ext>
            </a:extLst>
          </p:cNvPr>
          <p:cNvCxnSpPr>
            <a:cxnSpLocks/>
          </p:cNvCxnSpPr>
          <p:nvPr/>
        </p:nvCxnSpPr>
        <p:spPr>
          <a:xfrm>
            <a:off x="361750" y="6572449"/>
            <a:ext cx="4852416" cy="609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1D265FA-E4E4-E8AD-C679-DFBD3889FC14}"/>
              </a:ext>
            </a:extLst>
          </p:cNvPr>
          <p:cNvCxnSpPr>
            <a:cxnSpLocks/>
          </p:cNvCxnSpPr>
          <p:nvPr/>
        </p:nvCxnSpPr>
        <p:spPr>
          <a:xfrm flipV="1">
            <a:off x="386134" y="3807913"/>
            <a:ext cx="0" cy="277063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966338B-B655-815B-FA24-DFA7C7173F95}"/>
              </a:ext>
            </a:extLst>
          </p:cNvPr>
          <p:cNvCxnSpPr>
            <a:cxnSpLocks/>
          </p:cNvCxnSpPr>
          <p:nvPr/>
        </p:nvCxnSpPr>
        <p:spPr>
          <a:xfrm>
            <a:off x="5291327" y="669445"/>
            <a:ext cx="485241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3A6FEA9-C444-17C6-D60B-51B2A6E0327F}"/>
              </a:ext>
            </a:extLst>
          </p:cNvPr>
          <p:cNvCxnSpPr>
            <a:cxnSpLocks/>
          </p:cNvCxnSpPr>
          <p:nvPr/>
        </p:nvCxnSpPr>
        <p:spPr>
          <a:xfrm flipV="1">
            <a:off x="10143743" y="669445"/>
            <a:ext cx="0" cy="279196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2C91AC6A-3A9B-4276-8828-6EC27B9CE9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77"/>
          <a:stretch>
            <a:fillRect/>
          </a:stretch>
        </p:blipFill>
        <p:spPr>
          <a:xfrm flipH="1">
            <a:off x="169868" y="187806"/>
            <a:ext cx="801169" cy="73653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05D9521-F890-3474-0EDA-3685273653BB}"/>
              </a:ext>
            </a:extLst>
          </p:cNvPr>
          <p:cNvSpPr txBox="1"/>
          <p:nvPr/>
        </p:nvSpPr>
        <p:spPr>
          <a:xfrm>
            <a:off x="513348" y="815486"/>
            <a:ext cx="9416714" cy="5160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¿Cómo avanzaron en el </a:t>
            </a:r>
            <a:r>
              <a:rPr lang="es-MX" sz="1600" b="0" i="0" u="none" strike="noStrike" baseline="0" dirty="0" err="1">
                <a:latin typeface="Century Gothic" panose="020B0502020202020204" pitchFamily="34" charset="0"/>
              </a:rPr>
              <a:t>codiseño</a:t>
            </a: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 de su Programa Analítico en la Fase Intensiva del CTE?, ¿qué elementos incluyeron?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s-MX" sz="1600" b="0" i="0" u="none" strike="noStrike" baseline="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¿Qué aspectos de la realidad de la escuela y la comunidad han considerado para contextualizar los Contenidos?</a:t>
            </a:r>
          </a:p>
          <a:p>
            <a:pPr marL="285750" indent="-28575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s-MX" sz="1600" b="0" i="0" u="none" strike="noStrike" baseline="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¿Qué características de la escuela y comunidad deben considerar para contextualizar los Contenidos y atender la diversidad de trayectorias y necesidades de aprendizaje?</a:t>
            </a: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es-MX" sz="1600" b="0" i="0" u="none" strike="noStrike" baseline="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¿Qué cambios o ajustes han realizado a los Contenidos del Programa Sintético a partir de las características y necesidades de su comunidad?</a:t>
            </a:r>
          </a:p>
        </p:txBody>
      </p:sp>
    </p:spTree>
    <p:extLst>
      <p:ext uri="{BB962C8B-B14F-4D97-AF65-F5344CB8AC3E}">
        <p14:creationId xmlns:p14="http://schemas.microsoft.com/office/powerpoint/2010/main" val="305904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8AE79-9459-A50F-A848-40DA690D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3D3CAA1-D2D8-AA0C-A201-C59ACC206C96}"/>
              </a:ext>
            </a:extLst>
          </p:cNvPr>
          <p:cNvSpPr txBox="1"/>
          <p:nvPr/>
        </p:nvSpPr>
        <p:spPr>
          <a:xfrm>
            <a:off x="264700" y="176507"/>
            <a:ext cx="5093362" cy="5345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s-MX" sz="16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Actividad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Continúen con el </a:t>
            </a:r>
            <a:r>
              <a:rPr lang="es-MX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codiseño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de su Programa Analítico, para ello es importante que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tengan al alcance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</a:t>
            </a:r>
          </a:p>
          <a:p>
            <a:pPr algn="just">
              <a:lnSpc>
                <a:spcPct val="180000"/>
              </a:lnSpc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✔ El 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Programa Sintético de la Fase 6. Secundaria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que trabajan en la escuela.</a:t>
            </a:r>
          </a:p>
          <a:p>
            <a:pPr algn="just">
              <a:lnSpc>
                <a:spcPct val="180000"/>
              </a:lnSpc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✔ La información de su escuela derivada de la lectura de la realidad, organizada, sistematizada integrada en el 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diagnóstico socioeducativo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(y al que han integrado la información que recabaron en las primeras semanas del ciclo escolar en torno a las características socioeducativas de sus estudiantes).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A98636E-EA3D-3249-AB6B-7AD0F32E0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293895" y="115740"/>
            <a:ext cx="6737679" cy="468870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4D0BE085-077E-14C7-9729-AEDD7002D17A}"/>
              </a:ext>
            </a:extLst>
          </p:cNvPr>
          <p:cNvSpPr txBox="1"/>
          <p:nvPr/>
        </p:nvSpPr>
        <p:spPr>
          <a:xfrm>
            <a:off x="264700" y="5474834"/>
            <a:ext cx="9681404" cy="990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spcBef>
                <a:spcPts val="300"/>
              </a:spcBef>
              <a:spcAft>
                <a:spcPts val="300"/>
              </a:spcAft>
            </a:pPr>
            <a:r>
              <a:rPr lang="es-MX" sz="1600" b="0" i="0" u="none" strike="noStrike" baseline="0" dirty="0">
                <a:solidFill>
                  <a:srgbClr val="585757"/>
                </a:solidFill>
                <a:latin typeface="Century Gothic" panose="020B0502020202020204" pitchFamily="34" charset="0"/>
              </a:rPr>
              <a:t>✔ El </a:t>
            </a:r>
            <a:r>
              <a:rPr lang="es-MX" sz="1600" b="1" i="0" u="none" strike="noStrike" baseline="0" dirty="0">
                <a:solidFill>
                  <a:srgbClr val="C00000"/>
                </a:solidFill>
                <a:latin typeface="Century Gothic" panose="020B0502020202020204" pitchFamily="34" charset="0"/>
              </a:rPr>
              <a:t>Programa Analítico </a:t>
            </a:r>
            <a:r>
              <a:rPr lang="es-MX" sz="1600" b="0" i="0" u="none" strike="noStrike" baseline="0" dirty="0">
                <a:solidFill>
                  <a:srgbClr val="585757"/>
                </a:solidFill>
                <a:latin typeface="Century Gothic" panose="020B0502020202020204" pitchFamily="34" charset="0"/>
              </a:rPr>
              <a:t>de la escuela para el presente ciclo escolar (los avances obtenidos</a:t>
            </a:r>
          </a:p>
          <a:p>
            <a:pPr algn="just">
              <a:lnSpc>
                <a:spcPct val="180000"/>
              </a:lnSpc>
              <a:spcBef>
                <a:spcPts val="300"/>
              </a:spcBef>
              <a:spcAft>
                <a:spcPts val="300"/>
              </a:spcAft>
            </a:pPr>
            <a:r>
              <a:rPr lang="es-MX" sz="1600" b="0" i="0" u="none" strike="noStrike" baseline="0" dirty="0">
                <a:solidFill>
                  <a:srgbClr val="585757"/>
                </a:solidFill>
                <a:latin typeface="Century Gothic" panose="020B0502020202020204" pitchFamily="34" charset="0"/>
              </a:rPr>
              <a:t>en la Fase Intensiva del CTE).</a:t>
            </a:r>
          </a:p>
        </p:txBody>
      </p:sp>
    </p:spTree>
    <p:extLst>
      <p:ext uri="{BB962C8B-B14F-4D97-AF65-F5344CB8AC3E}">
        <p14:creationId xmlns:p14="http://schemas.microsoft.com/office/powerpoint/2010/main" val="61083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09C7CD21-FAA3-D4E3-8EB9-5E76DCFDE824}"/>
              </a:ext>
            </a:extLst>
          </p:cNvPr>
          <p:cNvSpPr txBox="1"/>
          <p:nvPr/>
        </p:nvSpPr>
        <p:spPr>
          <a:xfrm>
            <a:off x="205813" y="522360"/>
            <a:ext cx="5112145" cy="5131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 </a:t>
            </a: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Proceso de Mejora Continua </a:t>
            </a:r>
            <a:r>
              <a:rPr kumimoji="0" lang="es-MX" sz="15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fortalece las capacidades institucionales de cada escuela </a:t>
            </a: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 el propósito de garantizar el ejercicio pleno del derecho a la educación de </a:t>
            </a:r>
            <a:r>
              <a:rPr kumimoji="0" lang="es-MX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NNyA</a:t>
            </a: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  <a:r>
              <a:rPr kumimoji="0" lang="es-MX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desarrolla a través de cinco fases interrelacionadas</a:t>
            </a:r>
            <a:r>
              <a:rPr kumimoji="0" lang="es-MX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las cuales se presentan de manera esquemática en la siguiente figura.</a:t>
            </a:r>
          </a:p>
          <a:p>
            <a:pPr lvl="0" algn="just">
              <a:lnSpc>
                <a:spcPct val="155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Durante la Fase Intensiva del CTE, se avanzó en la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lectura de la realidad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de su contexto escolar mediante la </a:t>
            </a:r>
            <a:r>
              <a:rPr lang="es-MX" sz="15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reflexión sobre las situaciones, problemáticas o necesidades que desean transformar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. Asimismo, tomaron decisiones orientadas a consolidar el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diagnóstico socioeducativo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BD0F49B-6CF7-6273-961A-F65B597FB128}"/>
              </a:ext>
            </a:extLst>
          </p:cNvPr>
          <p:cNvSpPr txBox="1"/>
          <p:nvPr/>
        </p:nvSpPr>
        <p:spPr>
          <a:xfrm>
            <a:off x="205814" y="5608141"/>
            <a:ext cx="9523723" cy="1118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5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En esta sesión, vamos a continuar con la fase de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planeación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del Proceso de Mejora Continua, mediante la </a:t>
            </a:r>
            <a:r>
              <a:rPr lang="es-MX" sz="1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definición o ajuste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de los </a:t>
            </a:r>
            <a:r>
              <a:rPr lang="es-MX" sz="1500" b="1" u="sng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objetivos, metas y acciones</a:t>
            </a:r>
            <a:r>
              <a:rPr lang="es-MX" sz="1500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que integran su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Programa de mejora continua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kumimoji="0" lang="es-MX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905FA2A-1467-9F61-0CBF-39A354988A79}"/>
              </a:ext>
            </a:extLst>
          </p:cNvPr>
          <p:cNvSpPr txBox="1"/>
          <p:nvPr/>
        </p:nvSpPr>
        <p:spPr>
          <a:xfrm>
            <a:off x="1251284" y="179701"/>
            <a:ext cx="8382000" cy="39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s-MX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Programa de mejora continua de la escuela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42B3246-2F50-D068-9BB0-BFC6576CC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06189" y="806556"/>
            <a:ext cx="2824760" cy="452895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296C72E-7AA3-E91D-B1FE-8B1647017043}"/>
              </a:ext>
            </a:extLst>
          </p:cNvPr>
          <p:cNvSpPr txBox="1"/>
          <p:nvPr/>
        </p:nvSpPr>
        <p:spPr>
          <a:xfrm>
            <a:off x="8230946" y="1109893"/>
            <a:ext cx="2509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435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Comunicación de avances y logros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730AFC-86EB-CA7A-AC22-9033265247D9}"/>
              </a:ext>
            </a:extLst>
          </p:cNvPr>
          <p:cNvSpPr txBox="1"/>
          <p:nvPr/>
        </p:nvSpPr>
        <p:spPr>
          <a:xfrm>
            <a:off x="8230946" y="2273241"/>
            <a:ext cx="250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435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Seguimiento y evaluación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EC8E839-0D22-470C-FA88-8B81D8480BE3}"/>
              </a:ext>
            </a:extLst>
          </p:cNvPr>
          <p:cNvSpPr txBox="1"/>
          <p:nvPr/>
        </p:nvSpPr>
        <p:spPr>
          <a:xfrm>
            <a:off x="8230947" y="3236089"/>
            <a:ext cx="250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435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Implementación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E9EFF7D-AD4A-76BC-2719-1F198BCBAE91}"/>
              </a:ext>
            </a:extLst>
          </p:cNvPr>
          <p:cNvSpPr txBox="1"/>
          <p:nvPr/>
        </p:nvSpPr>
        <p:spPr>
          <a:xfrm>
            <a:off x="8230946" y="3742547"/>
            <a:ext cx="2509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Planeación</a:t>
            </a:r>
            <a:r>
              <a:rPr lang="es-MX" sz="1600" b="1" dirty="0">
                <a:solidFill>
                  <a:srgbClr val="7435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(</a:t>
            </a:r>
            <a:r>
              <a:rPr lang="es-MX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Programa de Mejora Continua</a:t>
            </a:r>
            <a:r>
              <a:rPr lang="es-MX" sz="1600" b="1" dirty="0">
                <a:solidFill>
                  <a:srgbClr val="74350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ECFFE3A-08B4-252A-FE23-07919F3D8287}"/>
              </a:ext>
            </a:extLst>
          </p:cNvPr>
          <p:cNvSpPr txBox="1"/>
          <p:nvPr/>
        </p:nvSpPr>
        <p:spPr>
          <a:xfrm>
            <a:off x="8207932" y="4552160"/>
            <a:ext cx="250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Diagnóstico Socioeducativo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D8D7E90-7134-BD66-77B6-F3520C3294B2}"/>
              </a:ext>
            </a:extLst>
          </p:cNvPr>
          <p:cNvSpPr txBox="1"/>
          <p:nvPr/>
        </p:nvSpPr>
        <p:spPr>
          <a:xfrm>
            <a:off x="7035809" y="4998799"/>
            <a:ext cx="2509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Lectura de la realidad</a:t>
            </a:r>
          </a:p>
        </p:txBody>
      </p:sp>
    </p:spTree>
    <p:extLst>
      <p:ext uri="{BB962C8B-B14F-4D97-AF65-F5344CB8AC3E}">
        <p14:creationId xmlns:p14="http://schemas.microsoft.com/office/powerpoint/2010/main" val="105617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7BDB2-AEEE-3749-3676-06E6C30BF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03D7B0EE-250A-45F7-B583-4CFC77E492CF}"/>
              </a:ext>
            </a:extLst>
          </p:cNvPr>
          <p:cNvSpPr txBox="1"/>
          <p:nvPr/>
        </p:nvSpPr>
        <p:spPr>
          <a:xfrm>
            <a:off x="624738" y="107227"/>
            <a:ext cx="8495197" cy="4546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45000"/>
              </a:lnSpc>
              <a:defRPr/>
            </a:pPr>
            <a:r>
              <a:rPr lang="es-MX" b="1" i="1" dirty="0">
                <a:solidFill>
                  <a:srgbClr val="FF0000"/>
                </a:solidFill>
              </a:rPr>
              <a:t>Recuerden que el Programa de mejora continua:</a:t>
            </a:r>
            <a:endParaRPr kumimoji="0" lang="es-MX" sz="16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5" name="Doble onda 4">
            <a:extLst>
              <a:ext uri="{FF2B5EF4-FFF2-40B4-BE49-F238E27FC236}">
                <a16:creationId xmlns:a16="http://schemas.microsoft.com/office/drawing/2014/main" id="{E0A8CBFD-3484-1C83-61B5-1AF05E6D7045}"/>
              </a:ext>
            </a:extLst>
          </p:cNvPr>
          <p:cNvSpPr/>
          <p:nvPr/>
        </p:nvSpPr>
        <p:spPr>
          <a:xfrm>
            <a:off x="143479" y="601611"/>
            <a:ext cx="2808722" cy="3728363"/>
          </a:xfrm>
          <a:prstGeom prst="doubleWave">
            <a:avLst/>
          </a:prstGeom>
          <a:solidFill>
            <a:schemeClr val="tx2">
              <a:lumMod val="10000"/>
              <a:lumOff val="90000"/>
            </a:schemeClr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6213" indent="-176213">
              <a:lnSpc>
                <a:spcPct val="135000"/>
              </a:lnSpc>
              <a:buFont typeface="Wingdings" panose="05000000000000000000" pitchFamily="2" charset="2"/>
              <a:buChar char="ü"/>
            </a:pP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Tiene la </a:t>
            </a:r>
            <a:r>
              <a:rPr lang="es-MX" sz="15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finalidad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 de </a:t>
            </a:r>
            <a:r>
              <a:rPr lang="es-MX" sz="1500" b="1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orientar y articular los esfuerzos de la escuela 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hacia el horizonte de mejora: </a:t>
            </a:r>
            <a:r>
              <a:rPr lang="es-MX" sz="1500" b="1" i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garantizar el ejercicio pleno del derecho a la educación para todos sus estudiantes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.</a:t>
            </a:r>
          </a:p>
        </p:txBody>
      </p:sp>
      <p:sp>
        <p:nvSpPr>
          <p:cNvPr id="7" name="Doble onda 6">
            <a:extLst>
              <a:ext uri="{FF2B5EF4-FFF2-40B4-BE49-F238E27FC236}">
                <a16:creationId xmlns:a16="http://schemas.microsoft.com/office/drawing/2014/main" id="{4F5EE3BE-A40C-4EC3-F05E-7128DF647CB2}"/>
              </a:ext>
            </a:extLst>
          </p:cNvPr>
          <p:cNvSpPr/>
          <p:nvPr/>
        </p:nvSpPr>
        <p:spPr>
          <a:xfrm>
            <a:off x="2997870" y="600185"/>
            <a:ext cx="3225968" cy="3728363"/>
          </a:xfrm>
          <a:prstGeom prst="doubleWave">
            <a:avLst/>
          </a:prstGeom>
          <a:solidFill>
            <a:srgbClr val="FBEFFA"/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563" indent="-182563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s-MX" sz="14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Ha de ser </a:t>
            </a:r>
            <a:r>
              <a:rPr lang="es-MX" sz="14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claro, comprensible, accesible, factible</a:t>
            </a:r>
            <a:r>
              <a:rPr lang="es-MX" sz="14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. No se trata de incluir por separado todos los ámbitos de gestión, un buen Programa de mejora continua </a:t>
            </a: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define prioridades</a:t>
            </a:r>
            <a:r>
              <a:rPr lang="es-MX" sz="14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 y </a:t>
            </a:r>
            <a:r>
              <a:rPr lang="es-MX" sz="1400" b="1" i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articula los esfuerzos de los diferentes actores </a:t>
            </a:r>
            <a:r>
              <a:rPr lang="es-MX" sz="14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de la escuela hacia el logro de los objetivos.</a:t>
            </a:r>
          </a:p>
        </p:txBody>
      </p:sp>
      <p:sp>
        <p:nvSpPr>
          <p:cNvPr id="10" name="Doble onda 9">
            <a:extLst>
              <a:ext uri="{FF2B5EF4-FFF2-40B4-BE49-F238E27FC236}">
                <a16:creationId xmlns:a16="http://schemas.microsoft.com/office/drawing/2014/main" id="{7F883CEE-E29C-F7C8-1A57-1B6F280251A7}"/>
              </a:ext>
            </a:extLst>
          </p:cNvPr>
          <p:cNvSpPr/>
          <p:nvPr/>
        </p:nvSpPr>
        <p:spPr>
          <a:xfrm>
            <a:off x="6269975" y="586963"/>
            <a:ext cx="2808722" cy="3728363"/>
          </a:xfrm>
          <a:prstGeom prst="doubleWave">
            <a:avLst/>
          </a:prstGeom>
          <a:solidFill>
            <a:srgbClr val="FFFFD5"/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6213" indent="-176213">
              <a:lnSpc>
                <a:spcPct val="145000"/>
              </a:lnSpc>
              <a:buFont typeface="Wingdings" panose="05000000000000000000" pitchFamily="2" charset="2"/>
              <a:buChar char="ü"/>
            </a:pP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Es una </a:t>
            </a:r>
            <a:r>
              <a:rPr lang="es-MX" sz="15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herramienta de gestión 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elaborada por y para la escuela. </a:t>
            </a: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No es un documento para entregar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. </a:t>
            </a:r>
            <a:r>
              <a:rPr lang="es-MX" sz="1500" b="1" i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Si alguna autoridad lo solicita, debe acompañar a la escuela para fortalecerlo o mejorarlo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.</a:t>
            </a:r>
          </a:p>
        </p:txBody>
      </p:sp>
      <p:sp>
        <p:nvSpPr>
          <p:cNvPr id="12" name="Doble onda 11">
            <a:extLst>
              <a:ext uri="{FF2B5EF4-FFF2-40B4-BE49-F238E27FC236}">
                <a16:creationId xmlns:a16="http://schemas.microsoft.com/office/drawing/2014/main" id="{35DC3912-E2EF-F73E-E314-B333E19DA640}"/>
              </a:ext>
            </a:extLst>
          </p:cNvPr>
          <p:cNvSpPr/>
          <p:nvPr/>
        </p:nvSpPr>
        <p:spPr>
          <a:xfrm>
            <a:off x="9121701" y="585537"/>
            <a:ext cx="2677254" cy="3728363"/>
          </a:xfrm>
          <a:prstGeom prst="doubleWave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563" indent="-182563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s-MX" sz="15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No existe un formato preestablecido 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para su elaboración, sin embargo, </a:t>
            </a: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es importante que considere elementos 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como </a:t>
            </a:r>
            <a:r>
              <a:rPr lang="es-MX" sz="1500" b="1" i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problemáticas, objetivos, metas y acciones</a:t>
            </a:r>
            <a:r>
              <a:rPr lang="es-MX" sz="1500" dirty="0">
                <a:latin typeface="Century Gothic" panose="020B0502020202020204" pitchFamily="34" charset="0"/>
                <a:ea typeface="Calibri" panose="020F0502020204030204" pitchFamily="34" charset="0"/>
                <a:cs typeface="ArialMT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BB901C7-6F00-E483-028B-6E2C3D5A934E}"/>
              </a:ext>
            </a:extLst>
          </p:cNvPr>
          <p:cNvSpPr txBox="1"/>
          <p:nvPr/>
        </p:nvSpPr>
        <p:spPr>
          <a:xfrm>
            <a:off x="119414" y="4360663"/>
            <a:ext cx="9786586" cy="2393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Los documentos </a:t>
            </a:r>
            <a:r>
              <a:rPr lang="es-MX" sz="1500" dirty="0">
                <a:latin typeface="Century Gothic" panose="020B0502020202020204" pitchFamily="34" charset="0"/>
              </a:rPr>
              <a:t>d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el apartado </a:t>
            </a:r>
            <a:r>
              <a:rPr lang="es-MX" sz="1500" b="1" i="0" u="none" strike="noStrike" baseline="0" dirty="0">
                <a:latin typeface="Century Gothic" panose="020B0502020202020204" pitchFamily="34" charset="0"/>
              </a:rPr>
              <a:t>Referentes 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ofrecen </a:t>
            </a:r>
            <a:r>
              <a:rPr lang="es-MX" sz="1500" b="1" i="1" u="none" strike="noStrike" baseline="0" dirty="0">
                <a:solidFill>
                  <a:srgbClr val="FF0000"/>
                </a:solidFill>
                <a:latin typeface="Century Gothic" panose="020B0502020202020204" pitchFamily="34" charset="0"/>
              </a:rPr>
              <a:t>elementos metodológicos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 para la </a:t>
            </a:r>
            <a:r>
              <a:rPr lang="es-MX" sz="1500" b="1" i="1" u="none" strike="noStrike" baseline="0" dirty="0">
                <a:latin typeface="Century Gothic" panose="020B0502020202020204" pitchFamily="34" charset="0"/>
              </a:rPr>
              <a:t>formulación del Programa de mejora continua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. Esas orientaciones </a:t>
            </a:r>
            <a:r>
              <a:rPr lang="es-MX" sz="1500" b="1" i="1" u="none" strike="noStrike" baseline="0" dirty="0">
                <a:latin typeface="Century Gothic" panose="020B0502020202020204" pitchFamily="34" charset="0"/>
              </a:rPr>
              <a:t>son relevantes porque favorecen la </a:t>
            </a:r>
            <a:r>
              <a:rPr lang="es-MX" sz="1500" b="1" i="1" u="sng" strike="noStrike" baseline="0" dirty="0">
                <a:latin typeface="Century Gothic" panose="020B0502020202020204" pitchFamily="34" charset="0"/>
              </a:rPr>
              <a:t>coherencia</a:t>
            </a:r>
            <a:r>
              <a:rPr lang="es-MX" sz="1500" b="1" i="1" u="none" strike="noStrike" baseline="0" dirty="0">
                <a:latin typeface="Century Gothic" panose="020B0502020202020204" pitchFamily="34" charset="0"/>
              </a:rPr>
              <a:t> entre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 </a:t>
            </a:r>
            <a:r>
              <a:rPr lang="es-MX" sz="1500" b="1" i="0" u="none" strike="noStrike" baseline="0" dirty="0">
                <a:solidFill>
                  <a:srgbClr val="FF0000"/>
                </a:solidFill>
                <a:latin typeface="Century Gothic" panose="020B0502020202020204" pitchFamily="34" charset="0"/>
              </a:rPr>
              <a:t>problemáticas, objetivos, metas y acciones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 que se desarrollarán para alcanzarlas. </a:t>
            </a:r>
          </a:p>
          <a:p>
            <a:pPr algn="just">
              <a:lnSpc>
                <a:spcPct val="140000"/>
              </a:lnSpc>
              <a:spcAft>
                <a:spcPts val="600"/>
              </a:spcAft>
            </a:pP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No obstante, </a:t>
            </a:r>
            <a:r>
              <a:rPr lang="es-MX" sz="1500" b="1" i="1" u="none" strike="noStrike" baseline="0" dirty="0">
                <a:latin typeface="Century Gothic" panose="020B0502020202020204" pitchFamily="34" charset="0"/>
              </a:rPr>
              <a:t>la formalización del Programa no debe constituir el principal interés del colectivo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. Por el contrario, </a:t>
            </a:r>
            <a:r>
              <a:rPr lang="es-MX" sz="1500" b="1" i="1" u="none" strike="noStrike" baseline="0" dirty="0">
                <a:solidFill>
                  <a:srgbClr val="FF0000"/>
                </a:solidFill>
                <a:latin typeface="Century Gothic" panose="020B0502020202020204" pitchFamily="34" charset="0"/>
              </a:rPr>
              <a:t>construir colectivamente</a:t>
            </a:r>
            <a:r>
              <a:rPr lang="es-MX" sz="1500" b="1" i="0" u="none" strike="noStrike" baseline="0" dirty="0">
                <a:latin typeface="Century Gothic" panose="020B0502020202020204" pitchFamily="34" charset="0"/>
              </a:rPr>
              <a:t> la </a:t>
            </a:r>
            <a:r>
              <a:rPr lang="es-MX" sz="15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planeación</a:t>
            </a:r>
            <a:r>
              <a:rPr lang="es-MX" sz="1500" b="1" i="0" u="none" strike="noStrike" baseline="0" dirty="0">
                <a:latin typeface="Century Gothic" panose="020B0502020202020204" pitchFamily="34" charset="0"/>
              </a:rPr>
              <a:t> representa una </a:t>
            </a:r>
            <a:r>
              <a:rPr lang="es-MX" sz="1500" b="1" i="1" u="none" strike="noStrike" baseline="0" dirty="0">
                <a:solidFill>
                  <a:srgbClr val="C00000"/>
                </a:solidFill>
                <a:latin typeface="Century Gothic" panose="020B0502020202020204" pitchFamily="34" charset="0"/>
              </a:rPr>
              <a:t>oportunidad para reflexionar, dialogar y establecer acuerdos que orienten el trabajo de toda la comunidad escolar hacia propósitos comunes</a:t>
            </a:r>
            <a:r>
              <a:rPr lang="es-MX" sz="1500" b="0" i="0" u="none" strike="noStrike" baseline="0" dirty="0">
                <a:latin typeface="Century Gothic" panose="020B0502020202020204" pitchFamily="34" charset="0"/>
              </a:rPr>
              <a:t>.</a:t>
            </a:r>
            <a:endParaRPr lang="es-MX" sz="15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74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7" grpId="0" animBg="1"/>
      <p:bldP spid="10" grpId="0" animBg="1"/>
      <p:bldP spid="12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CA492-4360-9E1D-D98D-125DB3C12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EB194FE-000C-87F7-78AB-1F855E89BC08}"/>
              </a:ext>
            </a:extLst>
          </p:cNvPr>
          <p:cNvSpPr txBox="1"/>
          <p:nvPr/>
        </p:nvSpPr>
        <p:spPr>
          <a:xfrm>
            <a:off x="96253" y="926426"/>
            <a:ext cx="4419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Participación</a:t>
            </a:r>
          </a:p>
          <a:p>
            <a:pPr algn="ctr"/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Las acciones definidas exclusivamente por el equipo directivo suelen generar menores niveles de apropiación y compromiso por parte del colectivo; por ello, es fundamental que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la definición de las acciones que se llevarán a cabo surjan de las propuestas y acuerdos de todos los docentes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, ya que se reconoce su pertinencia y utilidad.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773DC54-A1BE-B704-2FBB-4A6C71F92DB8}"/>
              </a:ext>
            </a:extLst>
          </p:cNvPr>
          <p:cNvSpPr txBox="1"/>
          <p:nvPr/>
        </p:nvSpPr>
        <p:spPr>
          <a:xfrm>
            <a:off x="6871798" y="2855468"/>
            <a:ext cx="433361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Optimización de los tie</a:t>
            </a: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mpos</a:t>
            </a:r>
          </a:p>
          <a:p>
            <a:pPr algn="ctr"/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Identificar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mecanismos que simplifiquen el trabajo colectivo permite aprovechar mejor el tiempo disponible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. Por ejemplo, si es posible, el colectivo puede trabajar directamente en documentos electrónicos compartidos facilitando su integración, revisión y seguimiento, lo que permitirá optimizar el tiempo.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17F0352-AB72-545E-0DA3-89C70291E337}"/>
              </a:ext>
            </a:extLst>
          </p:cNvPr>
          <p:cNvSpPr txBox="1"/>
          <p:nvPr/>
        </p:nvSpPr>
        <p:spPr>
          <a:xfrm>
            <a:off x="5815263" y="4752217"/>
            <a:ext cx="422709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400" b="1" dirty="0">
                <a:latin typeface="Century" panose="02040604050505020304" pitchFamily="18" charset="0"/>
                <a:cs typeface="Centaur Now Caption" pitchFamily="2" charset="0"/>
              </a:rPr>
              <a:t>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Compartir avances y logros</a:t>
            </a:r>
            <a:endParaRPr lang="es-MX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  <a:cs typeface="Centaur Now Caption" pitchFamily="2" charset="0"/>
            </a:endParaRPr>
          </a:p>
          <a:p>
            <a:pPr algn="ctr"/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Destinar espacios para socializar los avances alcanzados en la implementación del PMC, contribuye a fortalecer la implicación del equipo docente.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Cuando los maestros comparten las estrategias que han puesto en práctica para mejorar, no solo incrementan su motivación, sino que también enriquecen el trabajo de sus colegas 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al brindar nuevas ideas y alternativas de intervención.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C25B2B4-4BEC-238E-AA58-3B2C2C084369}"/>
              </a:ext>
            </a:extLst>
          </p:cNvPr>
          <p:cNvSpPr txBox="1"/>
          <p:nvPr/>
        </p:nvSpPr>
        <p:spPr>
          <a:xfrm>
            <a:off x="96253" y="2917903"/>
            <a:ext cx="362624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latin typeface="Century" panose="02040604050505020304" pitchFamily="18" charset="0"/>
                <a:cs typeface="Centaur Now Caption" pitchFamily="2" charset="0"/>
              </a:rPr>
              <a:t>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Provisión de materiales</a:t>
            </a:r>
          </a:p>
          <a:p>
            <a:pPr algn="ctr"/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Contar con los recursos e insumos necesarios</a:t>
            </a:r>
          </a:p>
          <a:p>
            <a:pPr algn="ctr"/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implica, entre otros aspectos, disponer</a:t>
            </a:r>
          </a:p>
          <a:p>
            <a:pPr algn="ctr"/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del </a:t>
            </a:r>
            <a:r>
              <a:rPr lang="es-MX" sz="12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diagnóstico socioeducativo de la escuela</a:t>
            </a:r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, </a:t>
            </a:r>
            <a:r>
              <a:rPr lang="es-MX" sz="12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conocer las problemáticas prioritarias que se atenderán y tener acceso a materiales de consulta </a:t>
            </a:r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que apoyen la definición de objetivos, metas y acciones.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C36F9AB-8A41-5618-0B8C-9F8B73B02972}"/>
              </a:ext>
            </a:extLst>
          </p:cNvPr>
          <p:cNvSpPr txBox="1"/>
          <p:nvPr/>
        </p:nvSpPr>
        <p:spPr>
          <a:xfrm>
            <a:off x="224588" y="4735684"/>
            <a:ext cx="517357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Innovación</a:t>
            </a:r>
          </a:p>
          <a:p>
            <a:pPr algn="ctr"/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Si alguna problemática detectadas anteriormente continúa siendo prioritaria, se mantienen los objetivos de mejora establecidos. Sin embargo, también es importante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promover la generación de nuevas acciones que fortalezcan su atención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; para ello, se puede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favorecer que los maestros trabajen en conjunto con otro miembro del colectivo 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para diseñar, proponer e implementar actividades innovadoras que contribuyan al logro de los objetivos planteados. 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8ECBF22-E722-DF8B-F851-280DB8B01435}"/>
              </a:ext>
            </a:extLst>
          </p:cNvPr>
          <p:cNvSpPr txBox="1"/>
          <p:nvPr/>
        </p:nvSpPr>
        <p:spPr>
          <a:xfrm>
            <a:off x="6166905" y="870745"/>
            <a:ext cx="478183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  <a:cs typeface="Centaur Now Caption" pitchFamily="2" charset="0"/>
              </a:rPr>
              <a:t>Diálogo</a:t>
            </a:r>
            <a:r>
              <a:rPr lang="es-MX" sz="1500" b="1" dirty="0">
                <a:solidFill>
                  <a:srgbClr val="C00000"/>
                </a:solidFill>
                <a:latin typeface="Century" panose="02040604050505020304" pitchFamily="18" charset="0"/>
                <a:cs typeface="Centaur Now Caption" pitchFamily="2" charset="0"/>
              </a:rPr>
              <a:t> </a:t>
            </a:r>
          </a:p>
          <a:p>
            <a:pPr algn="ctr"/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La generación de propuestas y construcción colectiva de soluciones requieren espacios de diálogo y escucha. Por ello, los integrantes del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Comité de Planeación y Evaluación 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pueden </a:t>
            </a:r>
            <a:r>
              <a:rPr lang="es-MX" sz="1300" b="1" dirty="0">
                <a:solidFill>
                  <a:schemeClr val="accent5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prever, antes de la sesión, estrategias que favorezcan la participación, el intercambio de ideas y la reflexión conjunta </a:t>
            </a:r>
            <a:r>
              <a:rPr lang="es-MX" sz="13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Centaur Now Caption" pitchFamily="2" charset="0"/>
              </a:rPr>
              <a:t>en torno al Programa de mejora continua.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DA7227-9633-95FB-D494-3F2D05FD5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988494" y="2101515"/>
            <a:ext cx="2729598" cy="274646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7AA35A4-E220-77CB-5BDF-DFA1026B272F}"/>
              </a:ext>
            </a:extLst>
          </p:cNvPr>
          <p:cNvSpPr txBox="1"/>
          <p:nvPr/>
        </p:nvSpPr>
        <p:spPr>
          <a:xfrm>
            <a:off x="224589" y="148785"/>
            <a:ext cx="10531643" cy="60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s-MX" sz="1400" dirty="0">
                <a:latin typeface="Century Gothic" panose="020B0502020202020204" pitchFamily="34" charset="0"/>
              </a:rPr>
              <a:t>El </a:t>
            </a:r>
            <a:r>
              <a:rPr lang="es-MX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compromiso compartido </a:t>
            </a:r>
            <a:r>
              <a:rPr lang="es-MX" sz="1400" dirty="0">
                <a:latin typeface="Century Gothic" panose="020B0502020202020204" pitchFamily="34" charset="0"/>
              </a:rPr>
              <a:t>es una característica de las </a:t>
            </a: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Comunidades de Aprendizaje </a:t>
            </a:r>
            <a:r>
              <a:rPr lang="es-MX" sz="1400" dirty="0">
                <a:latin typeface="Century Gothic" panose="020B0502020202020204" pitchFamily="34" charset="0"/>
              </a:rPr>
              <a:t>y es una condición necesaria para el </a:t>
            </a:r>
            <a:r>
              <a:rPr lang="es-MX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Proceso de Mejora Continua</a:t>
            </a:r>
            <a:r>
              <a:rPr lang="es-MX" sz="1400" dirty="0">
                <a:latin typeface="Century Gothic" panose="020B0502020202020204" pitchFamily="34" charset="0"/>
              </a:rPr>
              <a:t>.</a:t>
            </a:r>
            <a:endParaRPr kumimoji="0" lang="es-MX" sz="1400" i="0" u="none" strike="noStrike" kern="1200" cap="none" spc="0" normalizeH="0" baseline="0" noProof="0" dirty="0">
              <a:ln>
                <a:noFill/>
              </a:ln>
              <a:solidFill>
                <a:srgbClr val="4C3A00"/>
              </a:solidFill>
              <a:uLnTx/>
              <a:uFillTx/>
              <a:latin typeface="Century Gothic" panose="020B0502020202020204" pitchFamily="34" charset="0"/>
              <a:cs typeface="Arial Narrow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5712700-32B5-9087-2AFD-9559EE0B4788}"/>
              </a:ext>
            </a:extLst>
          </p:cNvPr>
          <p:cNvSpPr txBox="1"/>
          <p:nvPr/>
        </p:nvSpPr>
        <p:spPr>
          <a:xfrm>
            <a:off x="3988494" y="2708226"/>
            <a:ext cx="2799347" cy="1441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Acciones </a:t>
            </a:r>
          </a:p>
          <a:p>
            <a:pPr algn="ctr">
              <a:lnSpc>
                <a:spcPct val="150000"/>
              </a:lnSpc>
            </a:pPr>
            <a:r>
              <a:rPr lang="es-MX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que favorecen el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compromiso </a:t>
            </a:r>
          </a:p>
          <a:p>
            <a:pPr algn="ctr">
              <a:lnSpc>
                <a:spcPct val="150000"/>
              </a:lnSpc>
            </a:pP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compartido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5336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21" grpId="0"/>
      <p:bldP spid="33" grpId="0"/>
      <p:bldP spid="40" grpId="0"/>
      <p:bldP spid="44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50E6A-838D-0F36-88EF-625A2576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D6E9C12-19A3-7606-A993-BFD996627684}"/>
              </a:ext>
            </a:extLst>
          </p:cNvPr>
          <p:cNvSpPr txBox="1"/>
          <p:nvPr/>
        </p:nvSpPr>
        <p:spPr>
          <a:xfrm>
            <a:off x="810126" y="160465"/>
            <a:ext cx="9333617" cy="41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00"/>
              </a:spcAft>
            </a:pPr>
            <a:r>
              <a:rPr lang="es-MX" sz="16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Actividad para reflexionar: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7CB8B4E-CBCA-6390-9617-D570572FE454}"/>
              </a:ext>
            </a:extLst>
          </p:cNvPr>
          <p:cNvCxnSpPr/>
          <p:nvPr/>
        </p:nvCxnSpPr>
        <p:spPr>
          <a:xfrm>
            <a:off x="5486877" y="553621"/>
            <a:ext cx="529437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85D2289E-AB40-3788-08AF-845AAD10EE72}"/>
              </a:ext>
            </a:extLst>
          </p:cNvPr>
          <p:cNvCxnSpPr/>
          <p:nvPr/>
        </p:nvCxnSpPr>
        <p:spPr>
          <a:xfrm>
            <a:off x="227638" y="3965942"/>
            <a:ext cx="529437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BB6FF96-7DFE-BEAF-2F1D-780BBA49366C}"/>
              </a:ext>
            </a:extLst>
          </p:cNvPr>
          <p:cNvCxnSpPr>
            <a:cxnSpLocks/>
          </p:cNvCxnSpPr>
          <p:nvPr/>
        </p:nvCxnSpPr>
        <p:spPr>
          <a:xfrm flipV="1">
            <a:off x="252022" y="777734"/>
            <a:ext cx="0" cy="319430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45B95F8-8BF9-7EDC-7995-25B9B27D3FC2}"/>
              </a:ext>
            </a:extLst>
          </p:cNvPr>
          <p:cNvCxnSpPr>
            <a:cxnSpLocks/>
          </p:cNvCxnSpPr>
          <p:nvPr/>
        </p:nvCxnSpPr>
        <p:spPr>
          <a:xfrm flipV="1">
            <a:off x="10781253" y="544477"/>
            <a:ext cx="0" cy="319430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1FC3DE0-79E8-7CF6-A1DF-C4BB7FAE6240}"/>
              </a:ext>
            </a:extLst>
          </p:cNvPr>
          <p:cNvCxnSpPr>
            <a:cxnSpLocks/>
          </p:cNvCxnSpPr>
          <p:nvPr/>
        </p:nvCxnSpPr>
        <p:spPr>
          <a:xfrm>
            <a:off x="361750" y="3789158"/>
            <a:ext cx="4852416" cy="609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EB46477-2A5F-9E6C-C009-CF14B7FAFDA7}"/>
              </a:ext>
            </a:extLst>
          </p:cNvPr>
          <p:cNvCxnSpPr>
            <a:cxnSpLocks/>
          </p:cNvCxnSpPr>
          <p:nvPr/>
        </p:nvCxnSpPr>
        <p:spPr>
          <a:xfrm flipV="1">
            <a:off x="386134" y="1024622"/>
            <a:ext cx="0" cy="2770632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9B79FC43-0636-253B-DB8B-1D16BD6BAAF7}"/>
              </a:ext>
            </a:extLst>
          </p:cNvPr>
          <p:cNvCxnSpPr>
            <a:cxnSpLocks/>
          </p:cNvCxnSpPr>
          <p:nvPr/>
        </p:nvCxnSpPr>
        <p:spPr>
          <a:xfrm>
            <a:off x="5788629" y="669445"/>
            <a:ext cx="4852416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981105F-0A68-F976-FE1F-207D9B18F091}"/>
              </a:ext>
            </a:extLst>
          </p:cNvPr>
          <p:cNvCxnSpPr>
            <a:cxnSpLocks/>
          </p:cNvCxnSpPr>
          <p:nvPr/>
        </p:nvCxnSpPr>
        <p:spPr>
          <a:xfrm flipV="1">
            <a:off x="10641045" y="669445"/>
            <a:ext cx="0" cy="2791968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8C257770-E102-42BF-ADED-76C0228FD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77"/>
          <a:stretch>
            <a:fillRect/>
          </a:stretch>
        </p:blipFill>
        <p:spPr>
          <a:xfrm flipH="1">
            <a:off x="169868" y="187806"/>
            <a:ext cx="801169" cy="73653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1A1604-5B7D-CFC9-DC14-0F387E1052D5}"/>
              </a:ext>
            </a:extLst>
          </p:cNvPr>
          <p:cNvSpPr txBox="1"/>
          <p:nvPr/>
        </p:nvSpPr>
        <p:spPr>
          <a:xfrm>
            <a:off x="513348" y="815486"/>
            <a:ext cx="9914020" cy="2156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¿Qué estrategias han implementado para favorecer el involucramiento del colectivo con el Programa de mejora continua? 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</a:pPr>
            <a:endParaRPr lang="es-MX" sz="1400" b="0" i="0" u="none" strike="noStrike" baseline="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s-MX" sz="1600" b="0" i="0" u="none" strike="noStrike" baseline="0" dirty="0">
                <a:latin typeface="Century Gothic" panose="020B0502020202020204" pitchFamily="34" charset="0"/>
              </a:rPr>
              <a:t>¿Cuáles son los principales retos de la escuela para concretar el Programa de mejora continua?, ¿cómo podrían enfrentarlos?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5CC748F-381D-E1F4-8E46-850605BE6BF3}"/>
              </a:ext>
            </a:extLst>
          </p:cNvPr>
          <p:cNvSpPr txBox="1"/>
          <p:nvPr/>
        </p:nvSpPr>
        <p:spPr>
          <a:xfrm>
            <a:off x="252022" y="4258492"/>
            <a:ext cx="9678040" cy="2368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lang="es-MX" sz="16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Actividad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: 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Considerando lo anterior, y a partir de lo que el Comité de Planeación y Evaluación haya preparado para coordinar el diálogo en torno a la fase de planeación, </a:t>
            </a:r>
            <a:r>
              <a:rPr lang="es-MX" sz="1600" b="1" i="0" u="none" strike="noStrike" baseline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avancen en la construcción o ajuste de su Programa de mejora continua del presente ciclo escolar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>
              <a:lnSpc>
                <a:spcPct val="125000"/>
              </a:lnSpc>
              <a:spcAft>
                <a:spcPts val="600"/>
              </a:spcAft>
            </a:pPr>
            <a:endParaRPr lang="es-MX" sz="1400" b="0" i="0" u="none" strike="noStrike" baseline="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25000"/>
              </a:lnSpc>
              <a:spcAft>
                <a:spcPts val="600"/>
              </a:spcAft>
            </a:pPr>
            <a:r>
              <a:rPr lang="es-MX" sz="1600" b="1" i="0" u="none" strike="noStrike" baseline="0" dirty="0">
                <a:solidFill>
                  <a:srgbClr val="A11F42"/>
                </a:solidFill>
                <a:latin typeface="Century Gothic" panose="020B0502020202020204" pitchFamily="34" charset="0"/>
              </a:rPr>
              <a:t>* Recuerden que: </a:t>
            </a:r>
            <a:r>
              <a:rPr lang="es-MX" sz="1600" b="1" i="1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Cuando se pierde de vista el propósito de la Mejora, se elaboran documentos al margen de la realidad, puramente administrativos, que se usan como control, se entregan, se archivan y se olvidan</a:t>
            </a:r>
            <a:r>
              <a:rPr lang="es-MX" sz="16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endParaRPr lang="es-MX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9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FA307-8452-183E-BD2B-9FABC6BE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3802259-4983-2402-9E08-425EE738555D}"/>
              </a:ext>
            </a:extLst>
          </p:cNvPr>
          <p:cNvSpPr txBox="1">
            <a:spLocks noRot="1" noChangeArrowheads="1"/>
          </p:cNvSpPr>
          <p:nvPr/>
        </p:nvSpPr>
        <p:spPr>
          <a:xfrm>
            <a:off x="85531" y="126042"/>
            <a:ext cx="10545437" cy="439115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anose="020E0705020206020404" pitchFamily="34" charset="0"/>
              </a:rPr>
              <a:t>Itinerario del CTE para el Ciclo Escolar 2026-2027</a:t>
            </a:r>
            <a:endParaRPr kumimoji="0" lang="es-PE" sz="2000" b="1" i="0" u="none" strike="noStrike" kern="1200" cap="none" spc="0" normalizeH="0" baseline="0" noProof="0" dirty="0">
              <a:ln>
                <a:noFill/>
              </a:ln>
              <a:solidFill>
                <a:srgbClr val="7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anose="020E07050202060204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CEA9E4-6D97-165F-7DF5-56863CCD3355}"/>
              </a:ext>
            </a:extLst>
          </p:cNvPr>
          <p:cNvSpPr txBox="1"/>
          <p:nvPr/>
        </p:nvSpPr>
        <p:spPr>
          <a:xfrm>
            <a:off x="145352" y="565157"/>
            <a:ext cx="11517259" cy="25249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Consolidar a los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CTE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como verdaderas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Comunidades de Aprendizaje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implica que, tanto en estos espacios como en las diversas </a:t>
            </a:r>
            <a:r>
              <a:rPr lang="es-MX" sz="1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interacciones que los maestros sostienen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cotidianamente en la escuela, se </a:t>
            </a:r>
            <a:r>
              <a:rPr lang="es-MX" sz="1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promuevan diálogos pedagógicos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orientados a reflexionar sobre los desafíos de la práctica docente y las alternativas para atenderlos de manera colectiva.</a:t>
            </a:r>
          </a:p>
          <a:p>
            <a:pPr lvl="0"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En la medida en que los </a:t>
            </a:r>
            <a:r>
              <a:rPr lang="es-MX" sz="15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temas abordados y las experiencias compartidas en el CTE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resulten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significativos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para los maestros, se fortalecerá su compromiso con el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aprendizaje profesional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, así como el </a:t>
            </a:r>
            <a:r>
              <a:rPr lang="es-MX" sz="15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sentido de identidad y pertenencia al colectivo docente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En este contexto, la SEP determinó que, durante las sesiones ordinarias del CTE del ciclo 2026-2027 y en ejercicio de su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autonomía profesional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, cada colectivo docente decida los contenidos que abordará, considerando lo siguiente: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4829335-BAC5-091B-5DF2-B8A06FBEEEBD}"/>
              </a:ext>
            </a:extLst>
          </p:cNvPr>
          <p:cNvSpPr/>
          <p:nvPr/>
        </p:nvSpPr>
        <p:spPr>
          <a:xfrm>
            <a:off x="120317" y="3106186"/>
            <a:ext cx="9889957" cy="3513222"/>
          </a:xfrm>
          <a:prstGeom prst="rect">
            <a:avLst/>
          </a:prstGeom>
          <a:noFill/>
          <a:ln w="19050" cmpd="sng">
            <a:noFill/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5475" lvl="0" indent="-28575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s-MX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Primera Sesión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 </a:t>
            </a:r>
            <a:r>
              <a:rPr lang="es-MX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Concretar el </a:t>
            </a:r>
            <a:r>
              <a:rPr lang="es-MX" sz="16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codiseño</a:t>
            </a:r>
            <a:r>
              <a:rPr lang="es-MX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del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Programa Analítico</a:t>
            </a:r>
            <a:r>
              <a:rPr lang="es-MX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del ciclo escolar y la </a:t>
            </a:r>
            <a:r>
              <a:rPr lang="es-MX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planeación del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Proceso de Mejora Continua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  <a:p>
            <a:pPr marL="625475" lvl="0" indent="-28575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s-MX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Segunda, Tercera, Cuarta, Quinta, Sexta y Séptima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 Abordar los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temas educativos que cada colectivo considere pertinentes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Para ello, podrán:</a:t>
            </a:r>
          </a:p>
          <a:p>
            <a:pPr marL="1000125" lvl="0" indent="-28575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Elegir entre los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temas propuestos por la SEP </a:t>
            </a: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aquellos que respondan a las necesidades de su escuela.</a:t>
            </a:r>
          </a:p>
          <a:p>
            <a:pPr marL="1000125" lvl="0" indent="-28575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Retomar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contenidos sugeridos </a:t>
            </a: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durante 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ciclo escolar 2025-2026</a:t>
            </a: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</a:t>
            </a:r>
          </a:p>
          <a:p>
            <a:pPr marL="1000125" lvl="0" indent="-285750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Incorporar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temas </a:t>
            </a:r>
            <a:r>
              <a:rPr lang="es-MX" sz="1600" b="1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educativos de interés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que no se encuentren contemplados en los propuestos por la SEP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  <a:p>
            <a:pPr marL="625475" lvl="0" indent="-265113" algn="just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s-MX" sz="1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Octava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: Realizar una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valoración de los avances y desafíos relacionados con 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Programa Analítico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y el </a:t>
            </a:r>
            <a:r>
              <a:rPr lang="es-MX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Proceso de Mejora Continua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17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991F8-0878-4DCD-600B-C56F03F67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B97713B-3571-287A-E967-991C6E7A982A}"/>
              </a:ext>
            </a:extLst>
          </p:cNvPr>
          <p:cNvSpPr txBox="1"/>
          <p:nvPr/>
        </p:nvSpPr>
        <p:spPr>
          <a:xfrm>
            <a:off x="145353" y="300464"/>
            <a:ext cx="10370248" cy="34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El siguiente </a:t>
            </a:r>
            <a:r>
              <a:rPr lang="es-MX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esquema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ilustra la propuesta: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B48A0CE-8D3F-7009-6FD3-DFB407D0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52" y="745959"/>
            <a:ext cx="9913048" cy="563879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D1EC16-5674-6DAC-971F-2B7C6BB31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1774350"/>
            <a:ext cx="2012311" cy="158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04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FA10F-E122-13EB-5242-663B940BB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7E9A7A-601D-5B3F-A27F-B64A92476A01}"/>
              </a:ext>
            </a:extLst>
          </p:cNvPr>
          <p:cNvSpPr txBox="1"/>
          <p:nvPr/>
        </p:nvSpPr>
        <p:spPr>
          <a:xfrm>
            <a:off x="144381" y="158382"/>
            <a:ext cx="5582651" cy="36926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65000"/>
              </a:lnSpc>
              <a:spcAft>
                <a:spcPts val="600"/>
              </a:spcAft>
              <a:defRPr/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Se incorporaron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temas que favorecen la apropiación de elementos de los Programas Sintéticos de las distintas Fases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así como de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asuntos socialmente relevantes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Con ello, se busca fortalecer la </a:t>
            </a:r>
            <a:r>
              <a:rPr lang="es-MX" sz="1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comprensión de diversos componentes del Plan de Estudio 2022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además de aportar referentes que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promuevan procesos de diálogo, análisis y reflexión 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sobre los desafíos que estos temas plantean para la práctica docente y la formación integral de </a:t>
            </a:r>
            <a:r>
              <a:rPr lang="es-MX" sz="16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NNyA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16025D-6FBD-9162-71BD-73B2962A5F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235" y="344876"/>
            <a:ext cx="6006319" cy="353024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163DAEE-B008-751F-EC50-E670E42645D6}"/>
              </a:ext>
            </a:extLst>
          </p:cNvPr>
          <p:cNvSpPr txBox="1"/>
          <p:nvPr/>
        </p:nvSpPr>
        <p:spPr>
          <a:xfrm>
            <a:off x="201584" y="3808629"/>
            <a:ext cx="9816711" cy="29570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65000"/>
              </a:lnSpc>
              <a:spcAft>
                <a:spcPts val="600"/>
              </a:spcAft>
              <a:defRPr/>
            </a:pP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Los materiales que emitirá la SEP 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en torno a los temas incluirán propuestas dirigidas a los colectivos docentes de los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distintos niveles de educación básica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así como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orientaciones específicas para cada Fase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</a:p>
          <a:p>
            <a:pPr lvl="0" algn="just">
              <a:lnSpc>
                <a:spcPct val="165000"/>
              </a:lnSpc>
              <a:spcAft>
                <a:spcPts val="600"/>
              </a:spcAft>
              <a:defRPr/>
            </a:pP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No obstante, </a:t>
            </a:r>
            <a:r>
              <a:rPr lang="es-MX" sz="1600" b="1" i="1" dirty="0">
                <a:solidFill>
                  <a:srgbClr val="000000"/>
                </a:solidFill>
                <a:latin typeface="Century Gothic" panose="020B0502020202020204" pitchFamily="34" charset="0"/>
              </a:rPr>
              <a:t>los colectivos docentes podrán valorar la pertinencia de recuperar materiales correspondientes a otro nivel educativo o tipo de organización e incorporarlos a su Itinerario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, cuando consideren que contribuyen al logro de sus propósitos y responden a las necesidades de  los docentes, de </a:t>
            </a:r>
            <a:r>
              <a:rPr lang="es-MX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sus estudiantes </a:t>
            </a:r>
            <a:r>
              <a:rPr lang="es-MX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o del contexto.</a:t>
            </a:r>
          </a:p>
        </p:txBody>
      </p:sp>
    </p:spTree>
    <p:extLst>
      <p:ext uri="{BB962C8B-B14F-4D97-AF65-F5344CB8AC3E}">
        <p14:creationId xmlns:p14="http://schemas.microsoft.com/office/powerpoint/2010/main" val="1852923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75750-FF38-DAA7-BE82-CC288D1C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209DABD-1D2A-BFA3-0138-6B65594E9141}"/>
              </a:ext>
            </a:extLst>
          </p:cNvPr>
          <p:cNvSpPr txBox="1"/>
          <p:nvPr/>
        </p:nvSpPr>
        <p:spPr>
          <a:xfrm>
            <a:off x="145353" y="180149"/>
            <a:ext cx="10370248" cy="34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Los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temas que propone la federación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son los siguientes: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F00422-C7ED-72E0-C258-0264C6452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16" y="593556"/>
            <a:ext cx="9917881" cy="6148463"/>
          </a:xfrm>
          <a:prstGeom prst="rect">
            <a:avLst/>
          </a:prstGeom>
        </p:spPr>
      </p:pic>
      <p:pic>
        <p:nvPicPr>
          <p:cNvPr id="7" name="Imagen 6" descr="Pizarrón blanco con letras verdes sobre fondo negro&#10;&#10;Descripción generada automáticamente con confianza baja">
            <a:extLst>
              <a:ext uri="{FF2B5EF4-FFF2-40B4-BE49-F238E27FC236}">
                <a16:creationId xmlns:a16="http://schemas.microsoft.com/office/drawing/2014/main" id="{617531BA-56BB-7ADD-8ABE-291ED9EE4B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6" t="24467" r="11572" b="20944"/>
          <a:stretch>
            <a:fillRect/>
          </a:stretch>
        </p:blipFill>
        <p:spPr>
          <a:xfrm>
            <a:off x="10030556" y="1682529"/>
            <a:ext cx="2016686" cy="151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89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8332E-5E82-E501-3EAD-7AB51B33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AA7FEC-0A90-2B27-E70A-4DDB231C7DEF}"/>
              </a:ext>
            </a:extLst>
          </p:cNvPr>
          <p:cNvSpPr txBox="1"/>
          <p:nvPr/>
        </p:nvSpPr>
        <p:spPr>
          <a:xfrm>
            <a:off x="145352" y="180149"/>
            <a:ext cx="10675047" cy="11641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10000"/>
              </a:lnSpc>
              <a:spcAft>
                <a:spcPts val="600"/>
              </a:spcAft>
              <a:defRPr/>
            </a:pPr>
            <a:r>
              <a:rPr lang="es-MX" sz="1400" b="1" u="sng" dirty="0">
                <a:solidFill>
                  <a:srgbClr val="000000"/>
                </a:solidFill>
                <a:latin typeface="Century Gothic" panose="020B0502020202020204" pitchFamily="34" charset="0"/>
              </a:rPr>
              <a:t>Actividad</a:t>
            </a:r>
            <a:r>
              <a:rPr lang="es-MX"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: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Destinen un momento de esta sesión para </a:t>
            </a:r>
            <a:r>
              <a:rPr lang="es-MX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definir, a partir de las necesidades y características de su escuela y comunidad, el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Itinerario del Consejo Técnico Escolar</a:t>
            </a:r>
            <a:r>
              <a:rPr lang="es-MX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para avanzar en la consolidación de su Comunidad de Aprendizaje y la transformación educativa.</a:t>
            </a:r>
          </a:p>
          <a:p>
            <a:pPr lvl="0" algn="just">
              <a:lnSpc>
                <a:spcPct val="11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Para ello, se les sugiere considerar que: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01066B-A8BC-3474-4FAD-1B2E55C712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18" r="1090"/>
          <a:stretch>
            <a:fillRect/>
          </a:stretch>
        </p:blipFill>
        <p:spPr>
          <a:xfrm>
            <a:off x="489284" y="1344315"/>
            <a:ext cx="9304421" cy="454147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5B4E06-DB34-C0EA-2217-3A22876CEE56}"/>
              </a:ext>
            </a:extLst>
          </p:cNvPr>
          <p:cNvSpPr txBox="1"/>
          <p:nvPr/>
        </p:nvSpPr>
        <p:spPr>
          <a:xfrm>
            <a:off x="177437" y="5885785"/>
            <a:ext cx="9888984" cy="8331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10000"/>
              </a:lnSpc>
              <a:spcAft>
                <a:spcPts val="600"/>
              </a:spcAft>
              <a:defRPr/>
            </a:pP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Esta propuesta busca generar mayores condiciones para el ejercicio de la </a:t>
            </a:r>
            <a:r>
              <a:rPr lang="es-MX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autonomía profesional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, brindar mayor flexibilidad a los colectivos docentes para </a:t>
            </a:r>
            <a:r>
              <a:rPr lang="es-MX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abordar los asuntos pedagógicos más relevantes de acuerdo con su realidad y contexto</a:t>
            </a:r>
            <a:r>
              <a:rPr lang="es-MX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02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2F35E-E1E6-B296-5DFE-277AA108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BFCE3C-629C-ED48-47E9-B545EB9CC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38" y="124040"/>
            <a:ext cx="9946104" cy="65938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6B2AD07-67CD-5627-94B3-75A953BADBDD}"/>
              </a:ext>
            </a:extLst>
          </p:cNvPr>
          <p:cNvSpPr txBox="1"/>
          <p:nvPr/>
        </p:nvSpPr>
        <p:spPr>
          <a:xfrm>
            <a:off x="76912" y="27788"/>
            <a:ext cx="994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Pizarrón de noticias</a:t>
            </a:r>
            <a:endParaRPr lang="es-MX" sz="2000" b="1" dirty="0">
              <a:solidFill>
                <a:srgbClr val="9D2449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644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CBA28-F36D-0042-1DDE-D0DB5E78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D15539-A7E8-931D-4735-F7BA9C33A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5" y="103055"/>
            <a:ext cx="9946104" cy="665349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C77A33F-7BAE-7056-417B-BE67B8BF0DB2}"/>
              </a:ext>
            </a:extLst>
          </p:cNvPr>
          <p:cNvSpPr txBox="1"/>
          <p:nvPr/>
        </p:nvSpPr>
        <p:spPr>
          <a:xfrm>
            <a:off x="76912" y="27788"/>
            <a:ext cx="954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Pizarrón de noticias</a:t>
            </a:r>
            <a:endParaRPr lang="es-MX" sz="2000" b="1" dirty="0">
              <a:solidFill>
                <a:srgbClr val="9D2449"/>
              </a:solidFill>
              <a:latin typeface="Montserrat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85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B727A-E270-1F63-1105-20EE5F42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D05138E4-5F49-1DD1-3CB9-74FE2DC22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75" y="4295583"/>
            <a:ext cx="808248" cy="807519"/>
          </a:xfrm>
          <a:prstGeom prst="rect">
            <a:avLst/>
          </a:prstGeom>
        </p:spPr>
      </p:pic>
      <p:pic>
        <p:nvPicPr>
          <p:cNvPr id="14" name="Imagen 13" descr="_ .Puebla.png">
            <a:extLst>
              <a:ext uri="{FF2B5EF4-FFF2-40B4-BE49-F238E27FC236}">
                <a16:creationId xmlns:a16="http://schemas.microsoft.com/office/drawing/2014/main" id="{BBF75518-5610-37D0-52EB-69B56510A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28" b="95745" l="3558" r="95807">
                        <a14:foregroundMark x1="53748" y1="11378" x2="53748" y2="11378"/>
                        <a14:foregroundMark x1="54003" y1="5828" x2="54003" y2="5828"/>
                        <a14:foregroundMark x1="53240" y1="4810" x2="53240" y2="4810"/>
                        <a14:foregroundMark x1="53240" y1="3238" x2="53240" y2="3238"/>
                        <a14:foregroundMark x1="50572" y1="2128" x2="50572" y2="2128"/>
                        <a14:foregroundMark x1="51588" y1="8881" x2="51588" y2="8881"/>
                        <a14:foregroundMark x1="44727" y1="13969" x2="44727" y2="13969"/>
                        <a14:foregroundMark x1="41804" y1="17391" x2="41804" y2="17391"/>
                        <a14:foregroundMark x1="38882" y1="18224" x2="38882" y2="18224"/>
                        <a14:foregroundMark x1="35197" y1="20352" x2="35197" y2="20352"/>
                        <a14:foregroundMark x1="56671" y1="11193" x2="56671" y2="11193"/>
                        <a14:foregroundMark x1="59593" y1="12396" x2="59593" y2="12396"/>
                        <a14:foregroundMark x1="61245" y1="12951" x2="61245" y2="12951"/>
                        <a14:foregroundMark x1="64168" y1="11563" x2="64168" y2="11563"/>
                        <a14:foregroundMark x1="64168" y1="11563" x2="64168" y2="11563"/>
                        <a14:foregroundMark x1="62770" y1="11563" x2="62770" y2="11563"/>
                        <a14:foregroundMark x1="55654" y1="16836" x2="55654" y2="16836"/>
                        <a14:foregroundMark x1="58069" y1="15819" x2="58069" y2="15819"/>
                        <a14:foregroundMark x1="48666" y1="14339" x2="48666" y2="14339"/>
                        <a14:foregroundMark x1="49809" y1="10453" x2="49809" y2="10453"/>
                        <a14:foregroundMark x1="50826" y1="7956" x2="50826" y2="7956"/>
                        <a14:foregroundMark x1="51080" y1="4625" x2="51080" y2="4625"/>
                        <a14:foregroundMark x1="50572" y1="3700" x2="50572" y2="3700"/>
                        <a14:foregroundMark x1="48412" y1="11193" x2="48412" y2="11193"/>
                        <a14:foregroundMark x1="64422" y1="11563" x2="64422" y2="11563"/>
                        <a14:foregroundMark x1="38374" y1="30897" x2="38374" y2="30897"/>
                        <a14:foregroundMark x1="34053" y1="32840" x2="34053" y2="32840"/>
                        <a14:foregroundMark x1="39136" y1="28770" x2="39136" y2="28770"/>
                        <a14:foregroundMark x1="42567" y1="27660" x2="42567" y2="27660"/>
                        <a14:foregroundMark x1="33545" y1="32285" x2="33545" y2="32285"/>
                        <a14:foregroundMark x1="33545" y1="32285" x2="33545" y2="32285"/>
                        <a14:foregroundMark x1="41550" y1="37095" x2="41550" y2="37095"/>
                        <a14:foregroundMark x1="40788" y1="38298" x2="40788" y2="38298"/>
                        <a14:foregroundMark x1="49809" y1="40796" x2="49809" y2="40796"/>
                        <a14:foregroundMark x1="75858" y1="28862" x2="75858" y2="28862"/>
                        <a14:foregroundMark x1="78780" y1="26457" x2="78780" y2="26457"/>
                        <a14:foregroundMark x1="80051" y1="25347" x2="80051" y2="25347"/>
                        <a14:foregroundMark x1="78272" y1="23959" x2="78272" y2="23959"/>
                        <a14:foregroundMark x1="80305" y1="24144" x2="80305" y2="24144"/>
                        <a14:foregroundMark x1="71283" y1="22849" x2="71283" y2="22849"/>
                        <a14:foregroundMark x1="70521" y1="22017" x2="70521" y2="22017"/>
                        <a14:foregroundMark x1="69377" y1="22387" x2="69377" y2="22387"/>
                        <a14:foregroundMark x1="69377" y1="24329" x2="69377" y2="24329"/>
                        <a14:foregroundMark x1="73698" y1="50694" x2="73698" y2="50694"/>
                        <a14:foregroundMark x1="72300" y1="47364" x2="72300" y2="47364"/>
                        <a14:foregroundMark x1="75349" y1="49676" x2="75349" y2="49676"/>
                        <a14:foregroundMark x1="75349" y1="51804" x2="75349" y2="51804"/>
                        <a14:foregroundMark x1="74968" y1="54764" x2="74968" y2="54764"/>
                        <a14:foregroundMark x1="73698" y1="57632" x2="73698" y2="57632"/>
                        <a14:foregroundMark x1="77128" y1="56059" x2="77128" y2="56059"/>
                        <a14:foregroundMark x1="77891" y1="55319" x2="77891" y2="55319"/>
                        <a14:foregroundMark x1="81957" y1="53932" x2="81957" y2="53932"/>
                        <a14:foregroundMark x1="86404" y1="53006" x2="86404" y2="53006"/>
                        <a14:foregroundMark x1="44727" y1="57632" x2="44727" y2="57632"/>
                        <a14:foregroundMark x1="45235" y1="55504" x2="45235" y2="55504"/>
                        <a14:foregroundMark x1="47649" y1="56707" x2="47649" y2="56707"/>
                        <a14:foregroundMark x1="43202" y1="56429" x2="43202" y2="56429"/>
                        <a14:foregroundMark x1="41804" y1="58372" x2="41804" y2="58372"/>
                        <a14:foregroundMark x1="25921" y1="55134" x2="25921" y2="55134"/>
                        <a14:foregroundMark x1="29098" y1="54302" x2="29098" y2="54302"/>
                        <a14:foregroundMark x1="24269" y1="51619" x2="24269" y2="50694"/>
                        <a14:foregroundMark x1="20839" y1="49676" x2="20839" y2="49676"/>
                        <a14:foregroundMark x1="17408" y1="48566" x2="17408" y2="48566"/>
                        <a14:foregroundMark x1="19695" y1="52451" x2="19695" y2="52451"/>
                        <a14:foregroundMark x1="18933" y1="50324" x2="18933" y2="50324"/>
                        <a14:foregroundMark x1="18424" y1="48936" x2="18424" y2="48936"/>
                        <a14:foregroundMark x1="17662" y1="47179" x2="17662" y2="47179"/>
                        <a14:foregroundMark x1="20330" y1="48936" x2="20330" y2="48936"/>
                        <a14:foregroundMark x1="18679" y1="48566" x2="18679" y2="48566"/>
                        <a14:foregroundMark x1="17662" y1="48196" x2="17662" y2="48196"/>
                        <a14:foregroundMark x1="18170" y1="47364" x2="18170" y2="47364"/>
                        <a14:foregroundMark x1="19441" y1="47364" x2="19441" y2="47364"/>
                        <a14:foregroundMark x1="25032" y1="49861" x2="25032" y2="49861"/>
                        <a14:foregroundMark x1="9657" y1="81776" x2="9657" y2="81776"/>
                        <a14:foregroundMark x1="16518" y1="73913" x2="16518" y2="73913"/>
                        <a14:foregroundMark x1="14994" y1="71600" x2="14994" y2="71600"/>
                        <a14:foregroundMark x1="14485" y1="69195" x2="14485" y2="69195"/>
                        <a14:foregroundMark x1="3812" y1="82794" x2="3812" y2="82794"/>
                        <a14:foregroundMark x1="6989" y1="82239" x2="6989" y2="82239"/>
                        <a14:foregroundMark x1="3558" y1="83164" x2="3558" y2="83164"/>
                        <a14:foregroundMark x1="3558" y1="83164" x2="3558" y2="83164"/>
                        <a14:foregroundMark x1="16264" y1="92507" x2="16264" y2="92507"/>
                        <a14:foregroundMark x1="14485" y1="91489" x2="14485" y2="91489"/>
                        <a14:foregroundMark x1="31766" y1="95190" x2="31766" y2="95190"/>
                        <a14:foregroundMark x1="35451" y1="95190" x2="35451" y2="95190"/>
                        <a14:foregroundMark x1="37357" y1="95375" x2="37357" y2="95375"/>
                        <a14:foregroundMark x1="4066" y1="83534" x2="4066" y2="83534"/>
                        <a14:foregroundMark x1="49809" y1="91859" x2="49809" y2="91859"/>
                        <a14:foregroundMark x1="51080" y1="93432" x2="51080" y2="93432"/>
                        <a14:foregroundMark x1="46125" y1="93247" x2="46125" y2="93247"/>
                        <a14:foregroundMark x1="51334" y1="95745" x2="51334" y2="95745"/>
                        <a14:foregroundMark x1="72300" y1="88437" x2="72300" y2="88437"/>
                        <a14:foregroundMark x1="69504" y1="89362" x2="69504" y2="89362"/>
                        <a14:foregroundMark x1="66201" y1="91304" x2="66201" y2="91304"/>
                        <a14:foregroundMark x1="66582" y1="92507" x2="66582" y2="92507"/>
                        <a14:foregroundMark x1="65693" y1="91119" x2="65693" y2="91119"/>
                        <a14:foregroundMark x1="63532" y1="89547" x2="63532" y2="89547"/>
                        <a14:foregroundMark x1="66836" y1="91859" x2="66836" y2="91859"/>
                        <a14:foregroundMark x1="72681" y1="88992" x2="72681" y2="88992"/>
                        <a14:foregroundMark x1="75858" y1="88252" x2="75858" y2="88252"/>
                        <a14:foregroundMark x1="77637" y1="87604" x2="77637" y2="87604"/>
                        <a14:foregroundMark x1="79034" y1="87789" x2="79034" y2="87789"/>
                        <a14:foregroundMark x1="82465" y1="87234" x2="82465" y2="87234"/>
                        <a14:foregroundMark x1="85896" y1="86864" x2="85896" y2="86864"/>
                        <a14:foregroundMark x1="86658" y1="86679" x2="86658" y2="86679"/>
                        <a14:foregroundMark x1="90470" y1="85846" x2="90470" y2="85846"/>
                        <a14:foregroundMark x1="90724" y1="84551" x2="90724" y2="84551"/>
                        <a14:foregroundMark x1="91995" y1="82794" x2="91995" y2="82794"/>
                        <a14:foregroundMark x1="95172" y1="82979" x2="95172" y2="82979"/>
                        <a14:foregroundMark x1="95680" y1="81961" x2="95680" y2="81961"/>
                        <a14:foregroundMark x1="95680" y1="81776" x2="95680" y2="81776"/>
                        <a14:foregroundMark x1="95680" y1="81591" x2="95680" y2="81591"/>
                        <a14:foregroundMark x1="94917" y1="80296" x2="94917" y2="80296"/>
                        <a14:foregroundMark x1="93139" y1="82979" x2="93139" y2="82979"/>
                        <a14:foregroundMark x1="95807" y1="80111" x2="95807" y2="80111"/>
                        <a14:foregroundMark x1="95807" y1="78353" x2="95807" y2="78353"/>
                        <a14:foregroundMark x1="93139" y1="76966" x2="93139" y2="76966"/>
                        <a14:foregroundMark x1="93139" y1="76596" x2="93139" y2="76596"/>
                        <a14:foregroundMark x1="86912" y1="53191" x2="86912" y2="53191"/>
                        <a14:foregroundMark x1="85133" y1="53191" x2="85133" y2="53191"/>
                        <a14:foregroundMark x1="86658" y1="53562" x2="86658" y2="53562"/>
                        <a14:foregroundMark x1="83227" y1="53562" x2="83227" y2="53562"/>
                        <a14:foregroundMark x1="84117" y1="52451" x2="84117" y2="52451"/>
                        <a14:foregroundMark x1="85642" y1="52451" x2="85642" y2="52451"/>
                        <a14:foregroundMark x1="87802" y1="52451" x2="87802" y2="52451"/>
                        <a14:foregroundMark x1="17662" y1="51804" x2="17662" y2="51804"/>
                        <a14:foregroundMark x1="16900" y1="53747" x2="16900" y2="53747"/>
                        <a14:foregroundMark x1="16900" y1="50879" x2="16900" y2="50694"/>
                        <a14:foregroundMark x1="16773" y1="50694" x2="16773" y2="50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23" y="5415520"/>
            <a:ext cx="623626" cy="856596"/>
          </a:xfrm>
          <a:prstGeom prst="rect">
            <a:avLst/>
          </a:prstGeom>
        </p:spPr>
      </p:pic>
      <p:pic>
        <p:nvPicPr>
          <p:cNvPr id="21" name="Imagen 20" descr="Sin título.png">
            <a:extLst>
              <a:ext uri="{FF2B5EF4-FFF2-40B4-BE49-F238E27FC236}">
                <a16:creationId xmlns:a16="http://schemas.microsoft.com/office/drawing/2014/main" id="{69D64933-F2DF-A24E-2963-00C649D368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095" y="3264438"/>
            <a:ext cx="843499" cy="586267"/>
          </a:xfrm>
          <a:prstGeom prst="rect">
            <a:avLst/>
          </a:prstGeom>
        </p:spPr>
      </p:pic>
      <p:pic>
        <p:nvPicPr>
          <p:cNvPr id="22" name="Imagen 21" descr="Imagen que contiene cebra&#10;&#10;Descripción generada automáticamente">
            <a:extLst>
              <a:ext uri="{FF2B5EF4-FFF2-40B4-BE49-F238E27FC236}">
                <a16:creationId xmlns:a16="http://schemas.microsoft.com/office/drawing/2014/main" id="{D36AF9ED-8A8D-AE7D-E009-788E37F80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38738" y="1779770"/>
            <a:ext cx="955009" cy="516703"/>
          </a:xfrm>
          <a:prstGeom prst="rect">
            <a:avLst/>
          </a:prstGeom>
        </p:spPr>
      </p:pic>
      <p:pic>
        <p:nvPicPr>
          <p:cNvPr id="3" name="Picture 8" descr="logo_género_sin_fondo.png">
            <a:extLst>
              <a:ext uri="{FF2B5EF4-FFF2-40B4-BE49-F238E27FC236}">
                <a16:creationId xmlns:a16="http://schemas.microsoft.com/office/drawing/2014/main" id="{B65127D9-D952-8EA1-FFAC-B4F751860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9" y="2897029"/>
            <a:ext cx="764713" cy="76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7" descr="20111124003841!Blogspot-logo.png">
            <a:extLst>
              <a:ext uri="{FF2B5EF4-FFF2-40B4-BE49-F238E27FC236}">
                <a16:creationId xmlns:a16="http://schemas.microsoft.com/office/drawing/2014/main" id="{BFFA5216-CE09-410E-9514-59B6F072E6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905" y="4679660"/>
            <a:ext cx="250835" cy="18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8" descr="images.jpeg">
            <a:extLst>
              <a:ext uri="{FF2B5EF4-FFF2-40B4-BE49-F238E27FC236}">
                <a16:creationId xmlns:a16="http://schemas.microsoft.com/office/drawing/2014/main" id="{33A214AC-792A-4B18-BA37-DEB9BC7B9A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684" y="5615477"/>
            <a:ext cx="275594" cy="2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10" descr="20111124003841!Blogspot-logo.png">
            <a:extLst>
              <a:ext uri="{FF2B5EF4-FFF2-40B4-BE49-F238E27FC236}">
                <a16:creationId xmlns:a16="http://schemas.microsoft.com/office/drawing/2014/main" id="{1B9738AD-51CD-4C23-9F03-4289ED19FA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904" y="5225386"/>
            <a:ext cx="248727" cy="18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12" descr="ggggg.jpg">
            <a:extLst>
              <a:ext uri="{FF2B5EF4-FFF2-40B4-BE49-F238E27FC236}">
                <a16:creationId xmlns:a16="http://schemas.microsoft.com/office/drawing/2014/main" id="{35B58443-FC23-481A-A161-09FF35715D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3" r="19226"/>
          <a:stretch>
            <a:fillRect/>
          </a:stretch>
        </p:blipFill>
        <p:spPr bwMode="auto">
          <a:xfrm>
            <a:off x="3133543" y="3613756"/>
            <a:ext cx="288899" cy="22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33" descr="rnTXLd2r_400x400.jpg">
            <a:extLst>
              <a:ext uri="{FF2B5EF4-FFF2-40B4-BE49-F238E27FC236}">
                <a16:creationId xmlns:a16="http://schemas.microsoft.com/office/drawing/2014/main" id="{97AAB37A-F283-4310-81DC-EDBC2668F8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746" y="4132452"/>
            <a:ext cx="264536" cy="18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5 CuadroTexto">
            <a:extLst>
              <a:ext uri="{FF2B5EF4-FFF2-40B4-BE49-F238E27FC236}">
                <a16:creationId xmlns:a16="http://schemas.microsoft.com/office/drawing/2014/main" id="{4FD31ED6-16BD-467D-A929-EDA63FEBEBA4}"/>
              </a:ext>
            </a:extLst>
          </p:cNvPr>
          <p:cNvSpPr txBox="1"/>
          <p:nvPr/>
        </p:nvSpPr>
        <p:spPr>
          <a:xfrm>
            <a:off x="4066064" y="2990929"/>
            <a:ext cx="3871609" cy="584775"/>
          </a:xfrm>
          <a:prstGeom prst="rect">
            <a:avLst/>
          </a:prstGeom>
          <a:noFill/>
          <a:scene3d>
            <a:camera prst="perspectiveRelaxed"/>
            <a:lightRig rig="threePt" dir="t"/>
          </a:scene3d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>
                <a:ln>
                  <a:noFill/>
                </a:ln>
                <a:solidFill>
                  <a:srgbClr val="BEA1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¡¡  G R A C I A S  !!</a:t>
            </a:r>
            <a:endParaRPr kumimoji="0" lang="es-MX" sz="3200" b="1" i="0" u="none" strike="noStrike" kern="1200" cap="none" spc="0" normalizeH="0" baseline="0" noProof="0" dirty="0">
              <a:ln>
                <a:noFill/>
              </a:ln>
              <a:solidFill>
                <a:srgbClr val="BEA11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93A7C426-F219-2A1F-767A-3D7191585C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5518" y="641267"/>
            <a:ext cx="2340964" cy="228806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66895A1-4BDC-FA2D-86E9-AA92666791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9520015" y="1459554"/>
            <a:ext cx="2200579" cy="115958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F8311E-BD82-1812-CB32-A1B6C8BF782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119" t="968" r="5918" b="56375"/>
          <a:stretch>
            <a:fillRect/>
          </a:stretch>
        </p:blipFill>
        <p:spPr>
          <a:xfrm>
            <a:off x="72196" y="172415"/>
            <a:ext cx="1679690" cy="65652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35B49A7-C4D6-811E-4D10-A6A58E0B295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2128" t="47535" r="5918" b="-1"/>
          <a:stretch>
            <a:fillRect/>
          </a:stretch>
        </p:blipFill>
        <p:spPr>
          <a:xfrm>
            <a:off x="102762" y="641267"/>
            <a:ext cx="1358559" cy="80751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14F29CC4-FBAB-4797-01FF-9FB2A24B43EE}"/>
              </a:ext>
            </a:extLst>
          </p:cNvPr>
          <p:cNvSpPr txBox="1"/>
          <p:nvPr/>
        </p:nvSpPr>
        <p:spPr>
          <a:xfrm>
            <a:off x="1382103" y="332569"/>
            <a:ext cx="2990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rgbClr val="760000"/>
                </a:solidFill>
                <a:effectLst/>
                <a:uLnTx/>
                <a:uFillTx/>
                <a:latin typeface="Cinzel Black" panose="00000A00000000000000" pitchFamily="2" charset="0"/>
                <a:ea typeface="+mn-ea"/>
                <a:cs typeface="+mn-cs"/>
              </a:rPr>
              <a:t>EDUCACIÓN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8A69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Secretaría de educación Pública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0D9F48B-02CD-F0F9-1DBB-665B94ACBD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8591787" y="205872"/>
            <a:ext cx="3295411" cy="728939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E01FC202-7713-4D25-9420-FDAAF416C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265" y="3380412"/>
            <a:ext cx="8084322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Correo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electrónico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napo_flores_1963@hotmail.com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  </a:t>
            </a:r>
          </a:p>
          <a:p>
            <a:pPr marL="0" marR="0" lvl="0" indent="0" algn="ctr" defTabSz="4572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https://www.youtube.com/channel/UCfXmh4b95Mf39qHX0ZrdN_g/videos</a:t>
            </a:r>
          </a:p>
          <a:p>
            <a:pPr marL="0" marR="0" lvl="0" indent="0" algn="ctr" defTabSz="4572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http://jefedeensenanzasecundariastecnicas.blogspot.mx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 </a:t>
            </a:r>
          </a:p>
          <a:p>
            <a:pPr marL="0" marR="0" lvl="0" indent="0" algn="ctr" defTabSz="4572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http://zona09secundariastecnicaspuebla.blogspot.mx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 </a:t>
            </a:r>
          </a:p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anose="020B0606020202030204" pitchFamily="34" charset="0"/>
                <a:ea typeface="ＭＳ Ｐゴシック" charset="0"/>
                <a:cs typeface="Abadi MT Condensed Extra Bold" charset="0"/>
              </a:rPr>
              <a:t>Grupo: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ＭＳ Ｐゴシック" charset="0"/>
                <a:cs typeface="Aharoni" panose="02010803020104030203" pitchFamily="2" charset="-79"/>
              </a:rPr>
              <a:t>Asesoría y Acompañamiento </a:t>
            </a:r>
          </a:p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ＭＳ Ｐゴシック" charset="0"/>
                <a:cs typeface="Aharoni" panose="02010803020104030203" pitchFamily="2" charset="-79"/>
              </a:rPr>
              <a:t>Educación Básica:</a:t>
            </a: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ＭＳ Ｐゴシック" charset="0"/>
              <a:cs typeface="Aharoni" panose="02010803020104030203" pitchFamily="2" charset="-79"/>
              <a:hlinkClick r:id="rId1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ＭＳ Ｐゴシック" charset="0"/>
                <a:cs typeface="Aharoni" panose="02010803020104030203" pitchFamily="2" charset="-79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https://www.facebook.com/groups/1536843866529538</a:t>
            </a:r>
            <a:endParaRPr kumimoji="0" lang="es-ES_tradnl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anose="020B0A04020102020204" pitchFamily="34" charset="0"/>
              <a:ea typeface="ＭＳ Ｐゴシック" charset="0"/>
              <a:cs typeface="Aharoni" panose="02010803020104030203" pitchFamily="2" charset="-79"/>
            </a:endParaRPr>
          </a:p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s-ES_tradnl" sz="2000" b="1" i="0" u="none" strike="noStrike" kern="1200" cap="none" spc="0" normalizeH="0" baseline="0" noProof="0" dirty="0">
              <a:ln>
                <a:noFill/>
              </a:ln>
              <a:solidFill>
                <a:srgbClr val="273C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arrow" panose="020B0606020202030204" pitchFamily="34" charset="0"/>
              <a:ea typeface="ＭＳ Ｐゴシック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10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7677</TotalTime>
  <Words>2982</Words>
  <Application>Microsoft Office PowerPoint</Application>
  <PresentationFormat>Panorámica</PresentationFormat>
  <Paragraphs>192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45" baseType="lpstr">
      <vt:lpstr>ADLaM Display</vt:lpstr>
      <vt:lpstr>Agency FB</vt:lpstr>
      <vt:lpstr>Amasis MT Pro Black</vt:lpstr>
      <vt:lpstr>Aptos</vt:lpstr>
      <vt:lpstr>Aptos Display</vt:lpstr>
      <vt:lpstr>Aptos ExtraBold</vt:lpstr>
      <vt:lpstr>Arial</vt:lpstr>
      <vt:lpstr>Arial Black</vt:lpstr>
      <vt:lpstr>Arial Narrow</vt:lpstr>
      <vt:lpstr>Bahnschrift Condensed</vt:lpstr>
      <vt:lpstr>Brush Script MT Italic</vt:lpstr>
      <vt:lpstr>Calibri</vt:lpstr>
      <vt:lpstr>Century</vt:lpstr>
      <vt:lpstr>Century Gothic</vt:lpstr>
      <vt:lpstr>Century Schoolbook</vt:lpstr>
      <vt:lpstr>Cinzel Black</vt:lpstr>
      <vt:lpstr>Copperplate Gothic Bold</vt:lpstr>
      <vt:lpstr>Curlz MT</vt:lpstr>
      <vt:lpstr>Jumble</vt:lpstr>
      <vt:lpstr>Montserrat</vt:lpstr>
      <vt:lpstr>Wingdings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Adolfo Napoleón Flores Mtz.</dc:creator>
  <cp:lastModifiedBy>Adolfo Napoleón Flores Mtz.</cp:lastModifiedBy>
  <cp:revision>2</cp:revision>
  <dcterms:created xsi:type="dcterms:W3CDTF">2026-07-26T22:49:24Z</dcterms:created>
  <dcterms:modified xsi:type="dcterms:W3CDTF">2026-09-16T23:38:23Z</dcterms:modified>
</cp:coreProperties>
</file>