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s05pg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s05pg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s05pg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s05pg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s05pg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s05pg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s05pg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s05pg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s05pg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s05pg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s05pg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s05pg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s05pg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s05pg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s05pg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s05pg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s05pg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s05pg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s05pg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s05pg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s05pg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s05pg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s05pg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s05pg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s05pg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s05pg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s05pg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s05pg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s05pg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s05pg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s05pg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s05pg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4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Google Shape;8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05" y="0"/>
            <a:ext cx="9123589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